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29"/>
  </p:notesMasterIdLst>
  <p:sldIdLst>
    <p:sldId id="284" r:id="rId2"/>
    <p:sldId id="287" r:id="rId3"/>
    <p:sldId id="311" r:id="rId4"/>
    <p:sldId id="312" r:id="rId5"/>
    <p:sldId id="299" r:id="rId6"/>
    <p:sldId id="300" r:id="rId7"/>
    <p:sldId id="301" r:id="rId8"/>
    <p:sldId id="302" r:id="rId9"/>
    <p:sldId id="303" r:id="rId10"/>
    <p:sldId id="271" r:id="rId11"/>
    <p:sldId id="305" r:id="rId12"/>
    <p:sldId id="306" r:id="rId13"/>
    <p:sldId id="307" r:id="rId14"/>
    <p:sldId id="308" r:id="rId15"/>
    <p:sldId id="309" r:id="rId16"/>
    <p:sldId id="310" r:id="rId17"/>
    <p:sldId id="283" r:id="rId18"/>
    <p:sldId id="288" r:id="rId19"/>
    <p:sldId id="294" r:id="rId20"/>
    <p:sldId id="295" r:id="rId21"/>
    <p:sldId id="296" r:id="rId22"/>
    <p:sldId id="297" r:id="rId23"/>
    <p:sldId id="298" r:id="rId24"/>
    <p:sldId id="285" r:id="rId25"/>
    <p:sldId id="286" r:id="rId26"/>
    <p:sldId id="304" r:id="rId27"/>
    <p:sldId id="313" r:id="rId28"/>
  </p:sldIdLst>
  <p:sldSz cx="10980738" cy="7199313"/>
  <p:notesSz cx="6858000" cy="9144000"/>
  <p:embeddedFontLst>
    <p:embeddedFont>
      <p:font typeface="American Captain Eternal" panose="02000503030000020004" pitchFamily="50" charset="0"/>
      <p:regular r:id="rId30"/>
    </p:embeddedFont>
    <p:embeddedFont>
      <p:font typeface="Andalus" panose="02020603050405020304" pitchFamily="18" charset="-78"/>
      <p:regular r:id="rId31"/>
    </p:embeddedFont>
    <p:embeddedFont>
      <p:font typeface="Aprillia Wijaya" panose="02000600000000000000" pitchFamily="2" charset="0"/>
      <p:regular r:id="rId32"/>
    </p:embeddedFont>
    <p:embeddedFont>
      <p:font typeface="AR JULIAN" panose="02000000000000000000" pitchFamily="2" charset="0"/>
      <p:regular r:id="rId33"/>
    </p:embeddedFont>
    <p:embeddedFont>
      <p:font typeface="Britannic Bold" panose="020B0903060703020204" pitchFamily="34"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Chianti XBd BT" panose="020C0803030509020204" pitchFamily="34" charset="0"/>
      <p:regular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89"/>
    <a:srgbClr val="FFFF5B"/>
    <a:srgbClr val="4472C4"/>
    <a:srgbClr val="ABECF7"/>
    <a:srgbClr val="16BDD8"/>
    <a:srgbClr val="D4ECBA"/>
    <a:srgbClr val="FFCCFF"/>
    <a:srgbClr val="980004"/>
    <a:srgbClr val="DD8FC7"/>
    <a:srgbClr val="0E3B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0" autoAdjust="0"/>
    <p:restoredTop sz="88136" autoAdjust="0"/>
  </p:normalViewPr>
  <p:slideViewPr>
    <p:cSldViewPr snapToGrid="0">
      <p:cViewPr varScale="1">
        <p:scale>
          <a:sx n="70" d="100"/>
          <a:sy n="70" d="100"/>
        </p:scale>
        <p:origin x="1703" y="66"/>
      </p:cViewPr>
      <p:guideLst/>
    </p:cSldViewPr>
  </p:slideViewPr>
  <p:notesTextViewPr>
    <p:cViewPr>
      <p:scale>
        <a:sx n="1" d="1"/>
        <a:sy n="1" d="1"/>
      </p:scale>
      <p:origin x="0" y="-703"/>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612F5A-945D-4973-815C-7CF243C9B12D}" type="datetimeFigureOut">
              <a:rPr lang="it-IT" smtClean="0"/>
              <a:t>26/07/2023</a:t>
            </a:fld>
            <a:endParaRPr lang="it-IT"/>
          </a:p>
        </p:txBody>
      </p:sp>
      <p:sp>
        <p:nvSpPr>
          <p:cNvPr id="4" name="Segnaposto immagine diapositiva 3"/>
          <p:cNvSpPr>
            <a:spLocks noGrp="1" noRot="1" noChangeAspect="1"/>
          </p:cNvSpPr>
          <p:nvPr>
            <p:ph type="sldImg" idx="2"/>
          </p:nvPr>
        </p:nvSpPr>
        <p:spPr>
          <a:xfrm>
            <a:off x="1074738" y="1143000"/>
            <a:ext cx="4708525"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1F8F81-4169-42AA-98BA-3469B45FFAA6}" type="slidenum">
              <a:rPr lang="it-IT" smtClean="0"/>
              <a:t>‹N›</a:t>
            </a:fld>
            <a:endParaRPr lang="it-IT"/>
          </a:p>
        </p:txBody>
      </p:sp>
    </p:spTree>
    <p:extLst>
      <p:ext uri="{BB962C8B-B14F-4D97-AF65-F5344CB8AC3E}">
        <p14:creationId xmlns:p14="http://schemas.microsoft.com/office/powerpoint/2010/main" val="3266929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gionata.org/author/gionata/"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it.wikipedia.org/wiki/Mem_(letter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E91F8F81-4169-42AA-98BA-3469B45FFAA6}" type="slidenum">
              <a:rPr lang="it-IT" smtClean="0"/>
              <a:t>24</a:t>
            </a:fld>
            <a:endParaRPr lang="it-IT"/>
          </a:p>
        </p:txBody>
      </p:sp>
    </p:spTree>
    <p:extLst>
      <p:ext uri="{BB962C8B-B14F-4D97-AF65-F5344CB8AC3E}">
        <p14:creationId xmlns:p14="http://schemas.microsoft.com/office/powerpoint/2010/main" val="2478695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fontAlgn="base"/>
            <a:r>
              <a:rPr lang="it-IT" b="0" i="0" dirty="0">
                <a:solidFill>
                  <a:srgbClr val="444444"/>
                </a:solidFill>
                <a:effectLst/>
                <a:latin typeface="Titillium"/>
              </a:rPr>
              <a:t>Quaranta. Un numero pieno di significati nella Bibbia</a:t>
            </a:r>
          </a:p>
          <a:p>
            <a:pPr algn="l" fontAlgn="base"/>
            <a:r>
              <a:rPr lang="it-IT" b="0" i="0" cap="all" dirty="0">
                <a:solidFill>
                  <a:srgbClr val="AAAAAA"/>
                </a:solidFill>
                <a:effectLst/>
                <a:latin typeface="Titillium"/>
              </a:rPr>
              <a:t>DI </a:t>
            </a:r>
            <a:r>
              <a:rPr lang="it-IT" b="0" i="0" u="none" strike="noStrike" cap="all" dirty="0">
                <a:solidFill>
                  <a:srgbClr val="3B8DBD"/>
                </a:solidFill>
                <a:effectLst/>
                <a:latin typeface="Titillium"/>
                <a:hlinkClick r:id="rId3" tooltip="Articoli scritti da Innocenzo"/>
              </a:rPr>
              <a:t>INNOCENZO</a:t>
            </a:r>
            <a:r>
              <a:rPr lang="it-IT" b="0" i="0" cap="all" dirty="0">
                <a:solidFill>
                  <a:srgbClr val="AAAAAA"/>
                </a:solidFill>
                <a:effectLst/>
                <a:latin typeface="Titillium"/>
              </a:rPr>
              <a:t> · 13 MARZO 2017</a:t>
            </a:r>
          </a:p>
          <a:p>
            <a:pPr algn="l" fontAlgn="base"/>
            <a:r>
              <a:rPr lang="it-IT" b="0" i="0" dirty="0">
                <a:solidFill>
                  <a:srgbClr val="353535"/>
                </a:solidFill>
                <a:effectLst/>
                <a:latin typeface="Titillium"/>
              </a:rPr>
              <a:t>Articolo tratto da Castello7, lettera settimanale ai parrocchiani, anno 26°, n. 19, del 5 marzo 2017</a:t>
            </a:r>
          </a:p>
          <a:p>
            <a:pPr algn="l" fontAlgn="base"/>
            <a:r>
              <a:rPr lang="it-IT" b="0" i="0" dirty="0">
                <a:solidFill>
                  <a:srgbClr val="353535"/>
                </a:solidFill>
                <a:effectLst/>
                <a:latin typeface="Titillium"/>
              </a:rPr>
              <a:t>Il numero quaranta è un numero pieno di significati per l’uomo biblico. Quando designa un tempo si tratta sempre di un periodo che segna una situazione provvisoria e di attesa.  E’ il tempo del castigo e della penitenza, ma anche il tempo della misericordia e del perdono. E’ il tempo dell’intimità con Dio e del colloquio con lui. E’ il tempo in cui l’uomo prende coscienza di sé e si prepara ad accogliere i doni di Dio. E’ il tempo dell’Alleanza e della rivelazione.</a:t>
            </a:r>
          </a:p>
          <a:p>
            <a:pPr algn="l" fontAlgn="base"/>
            <a:r>
              <a:rPr lang="it-IT" b="0" i="0" dirty="0">
                <a:solidFill>
                  <a:srgbClr val="353535"/>
                </a:solidFill>
                <a:effectLst/>
                <a:latin typeface="Titillium"/>
              </a:rPr>
              <a:t>Per rendersi conto di tutti questi significati è necessario tener presente che nell’antichità i numeri venivano rappresentati con le lettere dell’alfabeto e pertanto, attraverso i numeri (o meglio le lettere che servivano per indicare un numero), si potevano esprimere concetti che niente avevano a che vedere col loro valore numerico. Presso alcuni popoli, e in particolare per il popolo ebraico, dalla forma di queste lettere si potevano ricavare anche significati simbolici.</a:t>
            </a:r>
          </a:p>
          <a:p>
            <a:pPr algn="l" fontAlgn="base"/>
            <a:r>
              <a:rPr lang="it-IT" b="0" i="0" dirty="0">
                <a:solidFill>
                  <a:srgbClr val="353535"/>
                </a:solidFill>
                <a:effectLst/>
                <a:latin typeface="Titillium"/>
              </a:rPr>
              <a:t>La</a:t>
            </a:r>
            <a:r>
              <a:rPr lang="it-IT" b="0" i="0" u="sng" dirty="0">
                <a:solidFill>
                  <a:srgbClr val="3B8DBD"/>
                </a:solidFill>
                <a:effectLst/>
                <a:latin typeface="Titillium"/>
                <a:hlinkClick r:id="rId4"/>
              </a:rPr>
              <a:t> lettera (ebraica) MEM</a:t>
            </a:r>
            <a:r>
              <a:rPr lang="it-IT" b="0" i="0" dirty="0">
                <a:solidFill>
                  <a:srgbClr val="353535"/>
                </a:solidFill>
                <a:effectLst/>
                <a:latin typeface="Titillium"/>
              </a:rPr>
              <a:t> oltre al numero 40 indica con la sua forma il ventre materno e anche una sorgente di acqua. I quaranta giorni così rappresentano un periodo determinato che racchiude un avvenimento o un’esperienza che si prolunga nel tempo, ma che è aperto alla vita.</a:t>
            </a:r>
            <a:br>
              <a:rPr lang="it-IT" b="0" i="0" dirty="0">
                <a:solidFill>
                  <a:srgbClr val="353535"/>
                </a:solidFill>
                <a:effectLst/>
                <a:latin typeface="Titillium"/>
              </a:rPr>
            </a:br>
            <a:r>
              <a:rPr lang="it-IT" b="0" i="0" dirty="0">
                <a:solidFill>
                  <a:srgbClr val="353535"/>
                </a:solidFill>
                <a:effectLst/>
                <a:latin typeface="Titillium"/>
              </a:rPr>
              <a:t>Scorrendo la bibbia vediamo anche che con 40 anni si indica la durata della vita di un uomo. Con questo criterio il Deuteronomio (34,7) può affermare che Mosè visse 120 anni, cioè 40×3, perché per tre volte egli ha mutato radicalmente la sua esperienza di vita.</a:t>
            </a:r>
          </a:p>
          <a:p>
            <a:pPr algn="l" fontAlgn="base"/>
            <a:r>
              <a:rPr lang="it-IT" b="0" i="0" dirty="0">
                <a:solidFill>
                  <a:srgbClr val="353535"/>
                </a:solidFill>
                <a:effectLst/>
                <a:latin typeface="Titillium"/>
              </a:rPr>
              <a:t>Sono 40 gli anni trascorsi dal popolo di Israele nel deserto; 40 giorni e 40 notti durò il diluvio (Gen. 7,4); 40 giorni e 40 notti Mosè rimase sul monte (Es. 24,18); Elia camminò per 40 giorni e 40 notti nel deserto per sfuggire all’ira della regina </a:t>
            </a:r>
            <a:r>
              <a:rPr lang="it-IT" b="0" i="0" dirty="0" err="1">
                <a:solidFill>
                  <a:srgbClr val="353535"/>
                </a:solidFill>
                <a:effectLst/>
                <a:latin typeface="Titillium"/>
              </a:rPr>
              <a:t>Gezabele</a:t>
            </a:r>
            <a:r>
              <a:rPr lang="it-IT" b="0" i="0" dirty="0">
                <a:solidFill>
                  <a:srgbClr val="353535"/>
                </a:solidFill>
                <a:effectLst/>
                <a:latin typeface="Titillium"/>
              </a:rPr>
              <a:t> (1 Re,19,8); 40 giorni sono il tempo concesso agli abitanti di Ninive per fare penitenza (Giona 3,4); 40 sono il massimo dei colpi di verga per le punizioni corporali (</a:t>
            </a:r>
            <a:r>
              <a:rPr lang="it-IT" b="0" i="0" dirty="0" err="1">
                <a:solidFill>
                  <a:srgbClr val="353535"/>
                </a:solidFill>
                <a:effectLst/>
                <a:latin typeface="Titillium"/>
              </a:rPr>
              <a:t>Deut</a:t>
            </a:r>
            <a:r>
              <a:rPr lang="it-IT" b="0" i="0" dirty="0">
                <a:solidFill>
                  <a:srgbClr val="353535"/>
                </a:solidFill>
                <a:effectLst/>
                <a:latin typeface="Titillium"/>
              </a:rPr>
              <a:t>. 25, 3).</a:t>
            </a:r>
          </a:p>
          <a:p>
            <a:pPr algn="l" fontAlgn="base"/>
            <a:r>
              <a:rPr lang="it-IT" b="0" i="1" dirty="0">
                <a:solidFill>
                  <a:srgbClr val="353535"/>
                </a:solidFill>
                <a:effectLst/>
                <a:latin typeface="inherit"/>
              </a:rPr>
              <a:t>Nel Nuovo Testamento il numero 40 si trova 22 volte. </a:t>
            </a:r>
            <a:r>
              <a:rPr lang="it-IT" b="0" i="0" dirty="0">
                <a:solidFill>
                  <a:srgbClr val="353535"/>
                </a:solidFill>
                <a:effectLst/>
                <a:latin typeface="Titillium"/>
              </a:rPr>
              <a:t>I vangeli sinottici parlano di 40 giorni e 40 notti di digiuno di Gesù nel deserto (Matteo 4,1ss; Marco 1,13; Luca 4,2 </a:t>
            </a:r>
            <a:r>
              <a:rPr lang="it-IT" b="0" i="0" dirty="0" err="1">
                <a:solidFill>
                  <a:srgbClr val="353535"/>
                </a:solidFill>
                <a:effectLst/>
                <a:latin typeface="Titillium"/>
              </a:rPr>
              <a:t>ss</a:t>
            </a:r>
            <a:r>
              <a:rPr lang="it-IT" b="0" i="0" dirty="0">
                <a:solidFill>
                  <a:srgbClr val="353535"/>
                </a:solidFill>
                <a:effectLst/>
                <a:latin typeface="Titillium"/>
              </a:rPr>
              <a:t>) mettendoli in relazione con il periodo trascorso da Mosè sul monte Sinai. Matteo e Luca poi stabiliscono anche un raffronto fra la permanenza del popolo d’Israele nel deserto, periodo in cui «tentarono e misero alla prova Dio» (Salmo 95,9-10), con la fedeltà e l’obbedienza di Gesù.</a:t>
            </a:r>
          </a:p>
          <a:p>
            <a:pPr algn="l" fontAlgn="base"/>
            <a:r>
              <a:rPr lang="it-IT" b="0" i="0" dirty="0">
                <a:solidFill>
                  <a:srgbClr val="353535"/>
                </a:solidFill>
                <a:effectLst/>
                <a:latin typeface="Titillium"/>
              </a:rPr>
              <a:t>In questo modo, servendosi del semplice numero 40, gli evangelisti ci invitano a riconoscere in Gesù il nuovo Mosè, che dà inizio al nuovo popolo capace di dare un senso nuovo all’alleanza fondata non più su una legge scritta, ma sulla stessa persona di Gesù.</a:t>
            </a:r>
            <a:br>
              <a:rPr lang="it-IT" b="0" i="0" dirty="0">
                <a:solidFill>
                  <a:srgbClr val="353535"/>
                </a:solidFill>
                <a:effectLst/>
                <a:latin typeface="Titillium"/>
              </a:rPr>
            </a:br>
            <a:r>
              <a:rPr lang="it-IT" b="0" i="0" dirty="0">
                <a:solidFill>
                  <a:srgbClr val="353535"/>
                </a:solidFill>
                <a:effectLst/>
                <a:latin typeface="Titillium"/>
              </a:rPr>
              <a:t>Secondo il libro degli Atti (1,3) per 40 giorni il Signore si manifestò ai discepoli dopo la risurrezione prima di salire al cielo per completare il suo insegnamento e confermarli nella fede.</a:t>
            </a:r>
          </a:p>
          <a:p>
            <a:pPr algn="l" fontAlgn="base"/>
            <a:r>
              <a:rPr lang="it-IT" b="0" i="0" dirty="0">
                <a:solidFill>
                  <a:srgbClr val="353535"/>
                </a:solidFill>
                <a:effectLst/>
                <a:latin typeface="Titillium"/>
              </a:rPr>
              <a:t>La Chiesa ci propone i quaranta giorni della Quaresima perché nel silenzio e nell’ascolto della Parola possiamo ritrovare il senso del nostro pellegrinaggio qui sulla terra, perché possiamo scoprire la nostra dimensione di limite e di peccato, perché possiamo accogliere il dono dello Spirito Santo, che dà vita e speranza e nascere di nuovo nella Pasqua del Signore.</a:t>
            </a:r>
          </a:p>
          <a:p>
            <a:endParaRPr lang="it-IT" dirty="0"/>
          </a:p>
        </p:txBody>
      </p:sp>
      <p:sp>
        <p:nvSpPr>
          <p:cNvPr id="4" name="Segnaposto numero diapositiva 3"/>
          <p:cNvSpPr>
            <a:spLocks noGrp="1"/>
          </p:cNvSpPr>
          <p:nvPr>
            <p:ph type="sldNum" sz="quarter" idx="5"/>
          </p:nvPr>
        </p:nvSpPr>
        <p:spPr/>
        <p:txBody>
          <a:bodyPr/>
          <a:lstStyle/>
          <a:p>
            <a:fld id="{E91F8F81-4169-42AA-98BA-3469B45FFAA6}" type="slidenum">
              <a:rPr lang="it-IT" smtClean="0"/>
              <a:t>27</a:t>
            </a:fld>
            <a:endParaRPr lang="it-IT"/>
          </a:p>
        </p:txBody>
      </p:sp>
    </p:spTree>
    <p:extLst>
      <p:ext uri="{BB962C8B-B14F-4D97-AF65-F5344CB8AC3E}">
        <p14:creationId xmlns:p14="http://schemas.microsoft.com/office/powerpoint/2010/main" val="519444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823556" y="1178222"/>
            <a:ext cx="9333627" cy="2506427"/>
          </a:xfrm>
        </p:spPr>
        <p:txBody>
          <a:bodyPr anchor="b"/>
          <a:lstStyle>
            <a:lvl1pPr algn="ctr">
              <a:defRPr sz="6299"/>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372592" y="3781306"/>
            <a:ext cx="8235554"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5125F6F-4BF3-4D13-837B-ACD34D341AD9}" type="datetimeFigureOut">
              <a:rPr lang="it-IT" smtClean="0"/>
              <a:t>26/07/2023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153B7D3-9804-4115-8F5B-C2F71D3192DD}" type="slidenum">
              <a:rPr lang="it-IT" smtClean="0"/>
              <a:t>‹N›</a:t>
            </a:fld>
            <a:endParaRPr lang="it-IT"/>
          </a:p>
        </p:txBody>
      </p:sp>
    </p:spTree>
    <p:extLst>
      <p:ext uri="{BB962C8B-B14F-4D97-AF65-F5344CB8AC3E}">
        <p14:creationId xmlns:p14="http://schemas.microsoft.com/office/powerpoint/2010/main" val="569347096"/>
      </p:ext>
    </p:extLst>
  </p:cSld>
  <p:clrMapOvr>
    <a:masterClrMapping/>
  </p:clrMapOvr>
  <mc:AlternateContent xmlns:mc="http://schemas.openxmlformats.org/markup-compatibility/2006" xmlns:p14="http://schemas.microsoft.com/office/powerpoint/2010/main">
    <mc:Choice Requires="p14">
      <p:transition spd="slow" p14:dur="1200" advTm="9000">
        <p:dissolve/>
      </p:transition>
    </mc:Choice>
    <mc:Fallback xmlns="">
      <p:transition spd="slow" advTm="9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5125F6F-4BF3-4D13-837B-ACD34D341AD9}" type="datetimeFigureOut">
              <a:rPr lang="it-IT" smtClean="0"/>
              <a:t>26/07/2023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153B7D3-9804-4115-8F5B-C2F71D3192DD}" type="slidenum">
              <a:rPr lang="it-IT" smtClean="0"/>
              <a:t>‹N›</a:t>
            </a:fld>
            <a:endParaRPr lang="it-IT"/>
          </a:p>
        </p:txBody>
      </p:sp>
    </p:spTree>
    <p:extLst>
      <p:ext uri="{BB962C8B-B14F-4D97-AF65-F5344CB8AC3E}">
        <p14:creationId xmlns:p14="http://schemas.microsoft.com/office/powerpoint/2010/main" val="3423864792"/>
      </p:ext>
    </p:extLst>
  </p:cSld>
  <p:clrMapOvr>
    <a:masterClrMapping/>
  </p:clrMapOvr>
  <mc:AlternateContent xmlns:mc="http://schemas.openxmlformats.org/markup-compatibility/2006" xmlns:p14="http://schemas.microsoft.com/office/powerpoint/2010/main">
    <mc:Choice Requires="p14">
      <p:transition spd="slow" p14:dur="1200" advTm="9000">
        <p:dissolve/>
      </p:transition>
    </mc:Choice>
    <mc:Fallback xmlns="">
      <p:transition spd="slow" advTm="9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8091" y="383297"/>
            <a:ext cx="2367722" cy="610108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754926" y="383297"/>
            <a:ext cx="6965906" cy="610108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5125F6F-4BF3-4D13-837B-ACD34D341AD9}" type="datetimeFigureOut">
              <a:rPr lang="it-IT" smtClean="0"/>
              <a:t>26/07/2023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153B7D3-9804-4115-8F5B-C2F71D3192DD}" type="slidenum">
              <a:rPr lang="it-IT" smtClean="0"/>
              <a:t>‹N›</a:t>
            </a:fld>
            <a:endParaRPr lang="it-IT"/>
          </a:p>
        </p:txBody>
      </p:sp>
    </p:spTree>
    <p:extLst>
      <p:ext uri="{BB962C8B-B14F-4D97-AF65-F5344CB8AC3E}">
        <p14:creationId xmlns:p14="http://schemas.microsoft.com/office/powerpoint/2010/main" val="3244000009"/>
      </p:ext>
    </p:extLst>
  </p:cSld>
  <p:clrMapOvr>
    <a:masterClrMapping/>
  </p:clrMapOvr>
  <mc:AlternateContent xmlns:mc="http://schemas.openxmlformats.org/markup-compatibility/2006" xmlns:p14="http://schemas.microsoft.com/office/powerpoint/2010/main">
    <mc:Choice Requires="p14">
      <p:transition spd="slow" p14:dur="1200" advTm="9000">
        <p:dissolve/>
      </p:transition>
    </mc:Choice>
    <mc:Fallback xmlns="">
      <p:transition spd="slow" advTm="9000">
        <p:dissolv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5125F6F-4BF3-4D13-837B-ACD34D341AD9}" type="datetimeFigureOut">
              <a:rPr lang="it-IT" smtClean="0"/>
              <a:t>26/07/2023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153B7D3-9804-4115-8F5B-C2F71D3192DD}" type="slidenum">
              <a:rPr lang="it-IT" smtClean="0"/>
              <a:t>‹N›</a:t>
            </a:fld>
            <a:endParaRPr lang="it-IT"/>
          </a:p>
        </p:txBody>
      </p:sp>
    </p:spTree>
    <p:extLst>
      <p:ext uri="{BB962C8B-B14F-4D97-AF65-F5344CB8AC3E}">
        <p14:creationId xmlns:p14="http://schemas.microsoft.com/office/powerpoint/2010/main" val="2715352669"/>
      </p:ext>
    </p:extLst>
  </p:cSld>
  <p:clrMapOvr>
    <a:masterClrMapping/>
  </p:clrMapOvr>
  <mc:AlternateContent xmlns:mc="http://schemas.openxmlformats.org/markup-compatibility/2006" xmlns:p14="http://schemas.microsoft.com/office/powerpoint/2010/main">
    <mc:Choice Requires="p14">
      <p:transition spd="slow" p14:dur="1200" advTm="9000">
        <p:dissolve/>
      </p:transition>
    </mc:Choice>
    <mc:Fallback xmlns="">
      <p:transition spd="slow" advTm="9000">
        <p:dissolv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749207" y="1794831"/>
            <a:ext cx="9470887" cy="2994714"/>
          </a:xfrm>
        </p:spPr>
        <p:txBody>
          <a:bodyPr anchor="b"/>
          <a:lstStyle>
            <a:lvl1pPr>
              <a:defRPr sz="6299"/>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749207" y="4817876"/>
            <a:ext cx="9470887"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5125F6F-4BF3-4D13-837B-ACD34D341AD9}" type="datetimeFigureOut">
              <a:rPr lang="it-IT" smtClean="0"/>
              <a:t>26/07/2023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E153B7D3-9804-4115-8F5B-C2F71D3192DD}" type="slidenum">
              <a:rPr lang="it-IT" smtClean="0"/>
              <a:t>‹N›</a:t>
            </a:fld>
            <a:endParaRPr lang="it-IT"/>
          </a:p>
        </p:txBody>
      </p:sp>
    </p:spTree>
    <p:extLst>
      <p:ext uri="{BB962C8B-B14F-4D97-AF65-F5344CB8AC3E}">
        <p14:creationId xmlns:p14="http://schemas.microsoft.com/office/powerpoint/2010/main" val="1233663498"/>
      </p:ext>
    </p:extLst>
  </p:cSld>
  <p:clrMapOvr>
    <a:masterClrMapping/>
  </p:clrMapOvr>
  <mc:AlternateContent xmlns:mc="http://schemas.openxmlformats.org/markup-compatibility/2006" xmlns:p14="http://schemas.microsoft.com/office/powerpoint/2010/main">
    <mc:Choice Requires="p14">
      <p:transition spd="slow" p14:dur="1200" advTm="9000">
        <p:dissolve/>
      </p:transition>
    </mc:Choice>
    <mc:Fallback xmlns="">
      <p:transition spd="slow" advTm="9000">
        <p:dissolv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754926" y="1916484"/>
            <a:ext cx="4666814" cy="456789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558998" y="1916484"/>
            <a:ext cx="4666814" cy="456789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5125F6F-4BF3-4D13-837B-ACD34D341AD9}" type="datetimeFigureOut">
              <a:rPr lang="it-IT" smtClean="0"/>
              <a:t>26/07/2023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153B7D3-9804-4115-8F5B-C2F71D3192DD}" type="slidenum">
              <a:rPr lang="it-IT" smtClean="0"/>
              <a:t>‹N›</a:t>
            </a:fld>
            <a:endParaRPr lang="it-IT"/>
          </a:p>
        </p:txBody>
      </p:sp>
    </p:spTree>
    <p:extLst>
      <p:ext uri="{BB962C8B-B14F-4D97-AF65-F5344CB8AC3E}">
        <p14:creationId xmlns:p14="http://schemas.microsoft.com/office/powerpoint/2010/main" val="584292423"/>
      </p:ext>
    </p:extLst>
  </p:cSld>
  <p:clrMapOvr>
    <a:masterClrMapping/>
  </p:clrMapOvr>
  <mc:AlternateContent xmlns:mc="http://schemas.openxmlformats.org/markup-compatibility/2006" xmlns:p14="http://schemas.microsoft.com/office/powerpoint/2010/main">
    <mc:Choice Requires="p14">
      <p:transition spd="slow" p14:dur="1200" advTm="9000">
        <p:dissolve/>
      </p:transition>
    </mc:Choice>
    <mc:Fallback xmlns="">
      <p:transition spd="slow" advTm="9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756356" y="383299"/>
            <a:ext cx="9470887" cy="1391534"/>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756357" y="1764832"/>
            <a:ext cx="464536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it-IT"/>
              <a:t>Fare clic per modificare gli stili del testo dello schema</a:t>
            </a:r>
          </a:p>
        </p:txBody>
      </p:sp>
      <p:sp>
        <p:nvSpPr>
          <p:cNvPr id="4" name="Content Placeholder 3"/>
          <p:cNvSpPr>
            <a:spLocks noGrp="1"/>
          </p:cNvSpPr>
          <p:nvPr>
            <p:ph sz="half" idx="2"/>
          </p:nvPr>
        </p:nvSpPr>
        <p:spPr>
          <a:xfrm>
            <a:off x="756357" y="2629749"/>
            <a:ext cx="4645366" cy="386796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558999" y="1764832"/>
            <a:ext cx="4668244"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it-IT"/>
              <a:t>Fare clic per modificare gli stili del testo dello schema</a:t>
            </a:r>
          </a:p>
        </p:txBody>
      </p:sp>
      <p:sp>
        <p:nvSpPr>
          <p:cNvPr id="6" name="Content Placeholder 5"/>
          <p:cNvSpPr>
            <a:spLocks noGrp="1"/>
          </p:cNvSpPr>
          <p:nvPr>
            <p:ph sz="quarter" idx="4"/>
          </p:nvPr>
        </p:nvSpPr>
        <p:spPr>
          <a:xfrm>
            <a:off x="5558999" y="2629749"/>
            <a:ext cx="4668244" cy="386796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5125F6F-4BF3-4D13-837B-ACD34D341AD9}" type="datetimeFigureOut">
              <a:rPr lang="it-IT" smtClean="0"/>
              <a:t>26/07/2023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E153B7D3-9804-4115-8F5B-C2F71D3192DD}" type="slidenum">
              <a:rPr lang="it-IT" smtClean="0"/>
              <a:t>‹N›</a:t>
            </a:fld>
            <a:endParaRPr lang="it-IT"/>
          </a:p>
        </p:txBody>
      </p:sp>
    </p:spTree>
    <p:extLst>
      <p:ext uri="{BB962C8B-B14F-4D97-AF65-F5344CB8AC3E}">
        <p14:creationId xmlns:p14="http://schemas.microsoft.com/office/powerpoint/2010/main" val="2683859679"/>
      </p:ext>
    </p:extLst>
  </p:cSld>
  <p:clrMapOvr>
    <a:masterClrMapping/>
  </p:clrMapOvr>
  <mc:AlternateContent xmlns:mc="http://schemas.openxmlformats.org/markup-compatibility/2006" xmlns:p14="http://schemas.microsoft.com/office/powerpoint/2010/main">
    <mc:Choice Requires="p14">
      <p:transition spd="slow" p14:dur="1200" advTm="9000">
        <p:dissolve/>
      </p:transition>
    </mc:Choice>
    <mc:Fallback xmlns="">
      <p:transition spd="slow" advTm="9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5125F6F-4BF3-4D13-837B-ACD34D341AD9}" type="datetimeFigureOut">
              <a:rPr lang="it-IT" smtClean="0"/>
              <a:t>26/07/2023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E153B7D3-9804-4115-8F5B-C2F71D3192DD}" type="slidenum">
              <a:rPr lang="it-IT" smtClean="0"/>
              <a:t>‹N›</a:t>
            </a:fld>
            <a:endParaRPr lang="it-IT"/>
          </a:p>
        </p:txBody>
      </p:sp>
    </p:spTree>
    <p:extLst>
      <p:ext uri="{BB962C8B-B14F-4D97-AF65-F5344CB8AC3E}">
        <p14:creationId xmlns:p14="http://schemas.microsoft.com/office/powerpoint/2010/main" val="2115712137"/>
      </p:ext>
    </p:extLst>
  </p:cSld>
  <p:clrMapOvr>
    <a:masterClrMapping/>
  </p:clrMapOvr>
  <mc:AlternateContent xmlns:mc="http://schemas.openxmlformats.org/markup-compatibility/2006" xmlns:p14="http://schemas.microsoft.com/office/powerpoint/2010/main">
    <mc:Choice Requires="p14">
      <p:transition spd="slow" p14:dur="1200" advTm="9000">
        <p:dissolve/>
      </p:transition>
    </mc:Choice>
    <mc:Fallback xmlns="">
      <p:transition spd="slow" advTm="9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125F6F-4BF3-4D13-837B-ACD34D341AD9}" type="datetimeFigureOut">
              <a:rPr lang="it-IT" smtClean="0"/>
              <a:t>26/07/2023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E153B7D3-9804-4115-8F5B-C2F71D3192DD}" type="slidenum">
              <a:rPr lang="it-IT" smtClean="0"/>
              <a:t>‹N›</a:t>
            </a:fld>
            <a:endParaRPr lang="it-IT"/>
          </a:p>
        </p:txBody>
      </p:sp>
    </p:spTree>
    <p:extLst>
      <p:ext uri="{BB962C8B-B14F-4D97-AF65-F5344CB8AC3E}">
        <p14:creationId xmlns:p14="http://schemas.microsoft.com/office/powerpoint/2010/main" val="3126604580"/>
      </p:ext>
    </p:extLst>
  </p:cSld>
  <p:clrMapOvr>
    <a:masterClrMapping/>
  </p:clrMapOvr>
  <mc:AlternateContent xmlns:mc="http://schemas.openxmlformats.org/markup-compatibility/2006" xmlns:p14="http://schemas.microsoft.com/office/powerpoint/2010/main">
    <mc:Choice Requires="p14">
      <p:transition spd="slow" p14:dur="1200" advTm="9000">
        <p:dissolve/>
      </p:transition>
    </mc:Choice>
    <mc:Fallback xmlns="">
      <p:transition spd="slow" advTm="9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56356" y="479954"/>
            <a:ext cx="3541574" cy="1679840"/>
          </a:xfrm>
        </p:spPr>
        <p:txBody>
          <a:bodyPr anchor="b"/>
          <a:lstStyle>
            <a:lvl1pPr>
              <a:defRPr sz="3359"/>
            </a:lvl1pPr>
          </a:lstStyle>
          <a:p>
            <a:r>
              <a:rPr lang="it-IT"/>
              <a:t>Fare clic per modificare lo stile del titolo dello schema</a:t>
            </a:r>
            <a:endParaRPr lang="en-US" dirty="0"/>
          </a:p>
        </p:txBody>
      </p:sp>
      <p:sp>
        <p:nvSpPr>
          <p:cNvPr id="3" name="Content Placeholder 2"/>
          <p:cNvSpPr>
            <a:spLocks noGrp="1"/>
          </p:cNvSpPr>
          <p:nvPr>
            <p:ph idx="1"/>
          </p:nvPr>
        </p:nvSpPr>
        <p:spPr>
          <a:xfrm>
            <a:off x="4668244" y="1036570"/>
            <a:ext cx="5558999"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756356" y="2159794"/>
            <a:ext cx="3541574"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5125F6F-4BF3-4D13-837B-ACD34D341AD9}" type="datetimeFigureOut">
              <a:rPr lang="it-IT" smtClean="0"/>
              <a:t>26/07/2023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153B7D3-9804-4115-8F5B-C2F71D3192DD}" type="slidenum">
              <a:rPr lang="it-IT" smtClean="0"/>
              <a:t>‹N›</a:t>
            </a:fld>
            <a:endParaRPr lang="it-IT"/>
          </a:p>
        </p:txBody>
      </p:sp>
    </p:spTree>
    <p:extLst>
      <p:ext uri="{BB962C8B-B14F-4D97-AF65-F5344CB8AC3E}">
        <p14:creationId xmlns:p14="http://schemas.microsoft.com/office/powerpoint/2010/main" val="165341017"/>
      </p:ext>
    </p:extLst>
  </p:cSld>
  <p:clrMapOvr>
    <a:masterClrMapping/>
  </p:clrMapOvr>
  <mc:AlternateContent xmlns:mc="http://schemas.openxmlformats.org/markup-compatibility/2006" xmlns:p14="http://schemas.microsoft.com/office/powerpoint/2010/main">
    <mc:Choice Requires="p14">
      <p:transition spd="slow" p14:dur="1200" advTm="9000">
        <p:dissolve/>
      </p:transition>
    </mc:Choice>
    <mc:Fallback xmlns="">
      <p:transition spd="slow" advTm="9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756356" y="479954"/>
            <a:ext cx="3541574" cy="1679840"/>
          </a:xfrm>
        </p:spPr>
        <p:txBody>
          <a:bodyPr anchor="b"/>
          <a:lstStyle>
            <a:lvl1pPr>
              <a:defRPr sz="3359"/>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668244" y="1036570"/>
            <a:ext cx="5558999"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it-IT"/>
              <a:t>Fare clic sull'icona per inserire un'immagine</a:t>
            </a:r>
            <a:endParaRPr lang="en-US" dirty="0"/>
          </a:p>
        </p:txBody>
      </p:sp>
      <p:sp>
        <p:nvSpPr>
          <p:cNvPr id="4" name="Text Placeholder 3"/>
          <p:cNvSpPr>
            <a:spLocks noGrp="1"/>
          </p:cNvSpPr>
          <p:nvPr>
            <p:ph type="body" sz="half" idx="2"/>
          </p:nvPr>
        </p:nvSpPr>
        <p:spPr>
          <a:xfrm>
            <a:off x="756356" y="2159794"/>
            <a:ext cx="3541574"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5125F6F-4BF3-4D13-837B-ACD34D341AD9}" type="datetimeFigureOut">
              <a:rPr lang="it-IT" smtClean="0"/>
              <a:t>26/07/2023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E153B7D3-9804-4115-8F5B-C2F71D3192DD}" type="slidenum">
              <a:rPr lang="it-IT" smtClean="0"/>
              <a:t>‹N›</a:t>
            </a:fld>
            <a:endParaRPr lang="it-IT"/>
          </a:p>
        </p:txBody>
      </p:sp>
    </p:spTree>
    <p:extLst>
      <p:ext uri="{BB962C8B-B14F-4D97-AF65-F5344CB8AC3E}">
        <p14:creationId xmlns:p14="http://schemas.microsoft.com/office/powerpoint/2010/main" val="1867237014"/>
      </p:ext>
    </p:extLst>
  </p:cSld>
  <p:clrMapOvr>
    <a:masterClrMapping/>
  </p:clrMapOvr>
  <mc:AlternateContent xmlns:mc="http://schemas.openxmlformats.org/markup-compatibility/2006" xmlns:p14="http://schemas.microsoft.com/office/powerpoint/2010/main">
    <mc:Choice Requires="p14">
      <p:transition spd="slow" p14:dur="1200" advTm="9000">
        <p:dissolve/>
      </p:transition>
    </mc:Choice>
    <mc:Fallback xmlns="">
      <p:transition spd="slow" advTm="9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5000">
              <a:srgbClr val="7030A0"/>
            </a:gs>
            <a:gs pos="86000">
              <a:srgbClr val="7030A0"/>
            </a:gs>
            <a:gs pos="50000">
              <a:srgbClr val="DD8FC7"/>
            </a:gs>
          </a:gsLst>
          <a:lin ang="66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926" y="383299"/>
            <a:ext cx="9470887" cy="139153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754926" y="1916484"/>
            <a:ext cx="9470887" cy="456789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4926" y="6672698"/>
            <a:ext cx="2470666"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85125F6F-4BF3-4D13-837B-ACD34D341AD9}" type="datetimeFigureOut">
              <a:rPr lang="it-IT" smtClean="0"/>
              <a:t>26/07/2023</a:t>
            </a:fld>
            <a:endParaRPr lang="it-IT"/>
          </a:p>
        </p:txBody>
      </p:sp>
      <p:sp>
        <p:nvSpPr>
          <p:cNvPr id="5" name="Footer Placeholder 4"/>
          <p:cNvSpPr>
            <a:spLocks noGrp="1"/>
          </p:cNvSpPr>
          <p:nvPr>
            <p:ph type="ftr" sz="quarter" idx="3"/>
          </p:nvPr>
        </p:nvSpPr>
        <p:spPr>
          <a:xfrm>
            <a:off x="3637370" y="6672698"/>
            <a:ext cx="3705999"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7755146" y="6672698"/>
            <a:ext cx="2470666"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E153B7D3-9804-4115-8F5B-C2F71D3192DD}" type="slidenum">
              <a:rPr lang="it-IT" smtClean="0"/>
              <a:t>‹N›</a:t>
            </a:fld>
            <a:endParaRPr lang="it-IT"/>
          </a:p>
        </p:txBody>
      </p:sp>
    </p:spTree>
    <p:extLst>
      <p:ext uri="{BB962C8B-B14F-4D97-AF65-F5344CB8AC3E}">
        <p14:creationId xmlns:p14="http://schemas.microsoft.com/office/powerpoint/2010/main" val="19817272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200" advTm="9000">
        <p:dissolve/>
      </p:transition>
    </mc:Choice>
    <mc:Fallback xmlns="">
      <p:transition spd="slow" advTm="9000">
        <p:dissolve/>
      </p:transition>
    </mc:Fallback>
  </mc:AlternateConten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jpeg"/><Relationship Id="rId5" Type="http://schemas.microsoft.com/office/2007/relationships/hdphoto" Target="../media/hdphoto4.wdp"/><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1.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2.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g"/><Relationship Id="rId7"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jp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cielo, esterni&#10;&#10;Descrizione generata automaticamente">
            <a:extLst>
              <a:ext uri="{FF2B5EF4-FFF2-40B4-BE49-F238E27FC236}">
                <a16:creationId xmlns:a16="http://schemas.microsoft.com/office/drawing/2014/main" id="{60095E90-C9E8-B61C-0CED-7AE12B12C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6199" y="257951"/>
            <a:ext cx="6096000" cy="6000750"/>
          </a:xfrm>
          <a:prstGeom prst="rect">
            <a:avLst/>
          </a:prstGeom>
          <a:effectLst>
            <a:softEdge rad="63500"/>
          </a:effectLst>
        </p:spPr>
      </p:pic>
      <p:sp>
        <p:nvSpPr>
          <p:cNvPr id="16" name="CasellaDiTesto 15">
            <a:extLst>
              <a:ext uri="{FF2B5EF4-FFF2-40B4-BE49-F238E27FC236}">
                <a16:creationId xmlns:a16="http://schemas.microsoft.com/office/drawing/2014/main" id="{790B60ED-1ADE-05DE-DA05-159B6EFB19C1}"/>
              </a:ext>
            </a:extLst>
          </p:cNvPr>
          <p:cNvSpPr txBox="1"/>
          <p:nvPr/>
        </p:nvSpPr>
        <p:spPr>
          <a:xfrm rot="20843170">
            <a:off x="-577" y="1092436"/>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8" name="Titolo 1">
            <a:extLst>
              <a:ext uri="{FF2B5EF4-FFF2-40B4-BE49-F238E27FC236}">
                <a16:creationId xmlns:a16="http://schemas.microsoft.com/office/drawing/2014/main" id="{36223C3C-A34C-8864-790E-68CD48B8F5F1}"/>
              </a:ext>
            </a:extLst>
          </p:cNvPr>
          <p:cNvSpPr txBox="1">
            <a:spLocks/>
          </p:cNvSpPr>
          <p:nvPr/>
        </p:nvSpPr>
        <p:spPr>
          <a:xfrm>
            <a:off x="6530009" y="6409017"/>
            <a:ext cx="3894587" cy="532345"/>
          </a:xfrm>
          <a:prstGeom prst="rect">
            <a:avLst/>
          </a:prstGeom>
        </p:spPr>
        <p:txBody>
          <a:bodyPr vert="horz" lIns="91440" tIns="45720" rIns="91440" bIns="45720" rtlCol="0" anchor="ctr">
            <a:noAutofit/>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pPr algn="r"/>
            <a:r>
              <a:rPr lang="it-IT" sz="44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32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pic>
        <p:nvPicPr>
          <p:cNvPr id="3" name="Immagine 2" descr="Immagine che contiene testo&#10;&#10;Descrizione generata automaticamente">
            <a:extLst>
              <a:ext uri="{FF2B5EF4-FFF2-40B4-BE49-F238E27FC236}">
                <a16:creationId xmlns:a16="http://schemas.microsoft.com/office/drawing/2014/main" id="{3E1B6535-ADFF-9F0F-3449-F6FE40694CF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75805" y="6052653"/>
            <a:ext cx="632269" cy="894358"/>
          </a:xfrm>
          <a:prstGeom prst="rect">
            <a:avLst/>
          </a:prstGeom>
        </p:spPr>
      </p:pic>
    </p:spTree>
    <p:extLst>
      <p:ext uri="{BB962C8B-B14F-4D97-AF65-F5344CB8AC3E}">
        <p14:creationId xmlns:p14="http://schemas.microsoft.com/office/powerpoint/2010/main" val="853731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900"/>
                                        <p:tgtEl>
                                          <p:spTgt spid="16"/>
                                        </p:tgtEl>
                                      </p:cBhvr>
                                    </p:animEffect>
                                  </p:childTnLst>
                                </p:cTn>
                              </p:par>
                              <p:par>
                                <p:cTn id="8" presetID="18" presetClass="entr" presetSubtype="3" fill="hold" grpId="0"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strips(upRight)">
                                      <p:cBhvr>
                                        <p:cTn id="10" dur="13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out)">
                                      <p:cBhvr>
                                        <p:cTn id="15" dur="2000"/>
                                        <p:tgtEl>
                                          <p:spTgt spid="4"/>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6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testo&#10;&#10;Descrizione generata automaticamente">
            <a:extLst>
              <a:ext uri="{FF2B5EF4-FFF2-40B4-BE49-F238E27FC236}">
                <a16:creationId xmlns:a16="http://schemas.microsoft.com/office/drawing/2014/main" id="{9A4A0317-C5DB-135C-C1CB-186BFAE42DB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5805" y="6052653"/>
            <a:ext cx="632269" cy="894358"/>
          </a:xfrm>
          <a:prstGeom prst="rect">
            <a:avLst/>
          </a:prstGeom>
        </p:spPr>
      </p:pic>
      <p:sp>
        <p:nvSpPr>
          <p:cNvPr id="9" name="Rettangolo 8">
            <a:extLst>
              <a:ext uri="{FF2B5EF4-FFF2-40B4-BE49-F238E27FC236}">
                <a16:creationId xmlns:a16="http://schemas.microsoft.com/office/drawing/2014/main" id="{131C36DE-02E9-BF60-B1F1-CFBCA67A4D05}"/>
              </a:ext>
            </a:extLst>
          </p:cNvPr>
          <p:cNvSpPr/>
          <p:nvPr/>
        </p:nvSpPr>
        <p:spPr>
          <a:xfrm rot="21091702">
            <a:off x="1998922" y="1043354"/>
            <a:ext cx="8676167" cy="4572000"/>
          </a:xfrm>
          <a:prstGeom prst="rect">
            <a:avLst/>
          </a:prstGeom>
          <a:gradFill flip="none" rotWithShape="1">
            <a:gsLst>
              <a:gs pos="741">
                <a:srgbClr val="FFC000"/>
              </a:gs>
              <a:gs pos="99259">
                <a:srgbClr val="FFC000"/>
              </a:gs>
              <a:gs pos="21000">
                <a:srgbClr val="FFFF89"/>
              </a:gs>
              <a:gs pos="66000">
                <a:srgbClr val="FFFF89"/>
              </a:gs>
              <a:gs pos="44000">
                <a:schemeClr val="bg1"/>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itolo 1">
            <a:extLst>
              <a:ext uri="{FF2B5EF4-FFF2-40B4-BE49-F238E27FC236}">
                <a16:creationId xmlns:a16="http://schemas.microsoft.com/office/drawing/2014/main" id="{84D60BAA-310E-EBF4-6726-C356A9DACA2B}"/>
              </a:ext>
            </a:extLst>
          </p:cNvPr>
          <p:cNvSpPr>
            <a:spLocks noGrp="1"/>
          </p:cNvSpPr>
          <p:nvPr>
            <p:ph type="title"/>
          </p:nvPr>
        </p:nvSpPr>
        <p:spPr>
          <a:xfrm rot="16200000">
            <a:off x="-707575" y="1868645"/>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6" name="CasellaDiTesto 5">
            <a:extLst>
              <a:ext uri="{FF2B5EF4-FFF2-40B4-BE49-F238E27FC236}">
                <a16:creationId xmlns:a16="http://schemas.microsoft.com/office/drawing/2014/main" id="{85245057-D6A2-52CC-6F93-52A501DA834E}"/>
              </a:ext>
            </a:extLst>
          </p:cNvPr>
          <p:cNvSpPr txBox="1"/>
          <p:nvPr/>
        </p:nvSpPr>
        <p:spPr>
          <a:xfrm rot="16200000">
            <a:off x="-1657200" y="3042828"/>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7" name="Rettangolo 6">
            <a:extLst>
              <a:ext uri="{FF2B5EF4-FFF2-40B4-BE49-F238E27FC236}">
                <a16:creationId xmlns:a16="http://schemas.microsoft.com/office/drawing/2014/main" id="{3AD7E0A9-BA31-9682-0C70-C4020BB9AE62}"/>
              </a:ext>
            </a:extLst>
          </p:cNvPr>
          <p:cNvSpPr/>
          <p:nvPr/>
        </p:nvSpPr>
        <p:spPr>
          <a:xfrm>
            <a:off x="172934" y="6275983"/>
            <a:ext cx="10634870" cy="923330"/>
          </a:xfrm>
          <a:prstGeom prst="rect">
            <a:avLst/>
          </a:prstGeom>
          <a:noFill/>
        </p:spPr>
        <p:txBody>
          <a:bodyPr wrap="square" lIns="91440" tIns="45720" rIns="91440" bIns="45720">
            <a:spAutoFit/>
          </a:bodyPr>
          <a:lstStyle/>
          <a:p>
            <a:pPr algn="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Confronto nei tre anni: A; B; C</a:t>
            </a:r>
          </a:p>
        </p:txBody>
      </p:sp>
      <p:pic>
        <p:nvPicPr>
          <p:cNvPr id="3" name="Immagine 2">
            <a:extLst>
              <a:ext uri="{FF2B5EF4-FFF2-40B4-BE49-F238E27FC236}">
                <a16:creationId xmlns:a16="http://schemas.microsoft.com/office/drawing/2014/main" id="{B359449D-F081-2EA6-FC9C-9B4D288D995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56027" y="941393"/>
            <a:ext cx="8495206" cy="4459673"/>
          </a:xfrm>
          <a:prstGeom prst="rect">
            <a:avLst/>
          </a:prstGeom>
        </p:spPr>
      </p:pic>
    </p:spTree>
    <p:extLst>
      <p:ext uri="{BB962C8B-B14F-4D97-AF65-F5344CB8AC3E}">
        <p14:creationId xmlns:p14="http://schemas.microsoft.com/office/powerpoint/2010/main" val="21838181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900"/>
                                        <p:tgtEl>
                                          <p:spTgt spid="6"/>
                                        </p:tgtEl>
                                      </p:cBhvr>
                                    </p:animEffect>
                                  </p:childTnLst>
                                </p:cTn>
                              </p:par>
                              <p:par>
                                <p:cTn id="8" presetID="18" presetClass="entr" presetSubtype="3" fill="hold" grpId="0" nodeType="withEffect">
                                  <p:stCondLst>
                                    <p:cond delay="1100"/>
                                  </p:stCondLst>
                                  <p:childTnLst>
                                    <p:set>
                                      <p:cBhvr>
                                        <p:cTn id="9" dur="1" fill="hold">
                                          <p:stCondLst>
                                            <p:cond delay="0"/>
                                          </p:stCondLst>
                                        </p:cTn>
                                        <p:tgtEl>
                                          <p:spTgt spid="5"/>
                                        </p:tgtEl>
                                        <p:attrNameLst>
                                          <p:attrName>style.visibility</p:attrName>
                                        </p:attrNameLst>
                                      </p:cBhvr>
                                      <p:to>
                                        <p:strVal val="visible"/>
                                      </p:to>
                                    </p:set>
                                    <p:animEffect transition="in" filter="strips(upRight)">
                                      <p:cBhvr>
                                        <p:cTn id="10" dur="1300"/>
                                        <p:tgtEl>
                                          <p:spTgt spid="5"/>
                                        </p:tgtEl>
                                      </p:cBhvr>
                                    </p:animEffect>
                                  </p:childTnLst>
                                </p:cTn>
                              </p:par>
                              <p:par>
                                <p:cTn id="11" presetID="15" presetClass="entr" presetSubtype="0"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300" fill="hold"/>
                                        <p:tgtEl>
                                          <p:spTgt spid="7"/>
                                        </p:tgtEl>
                                        <p:attrNameLst>
                                          <p:attrName>ppt_w</p:attrName>
                                        </p:attrNameLst>
                                      </p:cBhvr>
                                      <p:tavLst>
                                        <p:tav tm="0">
                                          <p:val>
                                            <p:fltVal val="0"/>
                                          </p:val>
                                        </p:tav>
                                        <p:tav tm="100000">
                                          <p:val>
                                            <p:strVal val="#ppt_w"/>
                                          </p:val>
                                        </p:tav>
                                      </p:tavLst>
                                    </p:anim>
                                    <p:anim calcmode="lin" valueType="num">
                                      <p:cBhvr>
                                        <p:cTn id="14" dur="1300" fill="hold"/>
                                        <p:tgtEl>
                                          <p:spTgt spid="7"/>
                                        </p:tgtEl>
                                        <p:attrNameLst>
                                          <p:attrName>ppt_h</p:attrName>
                                        </p:attrNameLst>
                                      </p:cBhvr>
                                      <p:tavLst>
                                        <p:tav tm="0">
                                          <p:val>
                                            <p:fltVal val="0"/>
                                          </p:val>
                                        </p:tav>
                                        <p:tav tm="100000">
                                          <p:val>
                                            <p:strVal val="#ppt_h"/>
                                          </p:val>
                                        </p:tav>
                                      </p:tavLst>
                                    </p:anim>
                                    <p:anim calcmode="lin" valueType="num">
                                      <p:cBhvr>
                                        <p:cTn id="15" dur="13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13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300" fill="hold"/>
                                        <p:tgtEl>
                                          <p:spTgt spid="3"/>
                                        </p:tgtEl>
                                        <p:attrNameLst>
                                          <p:attrName>ppt_w</p:attrName>
                                        </p:attrNameLst>
                                      </p:cBhvr>
                                      <p:tavLst>
                                        <p:tav tm="0">
                                          <p:val>
                                            <p:fltVal val="0"/>
                                          </p:val>
                                        </p:tav>
                                        <p:tav tm="100000">
                                          <p:val>
                                            <p:strVal val="#ppt_w"/>
                                          </p:val>
                                        </p:tav>
                                      </p:tavLst>
                                    </p:anim>
                                    <p:anim calcmode="lin" valueType="num">
                                      <p:cBhvr>
                                        <p:cTn id="22" dur="1300" fill="hold"/>
                                        <p:tgtEl>
                                          <p:spTgt spid="3"/>
                                        </p:tgtEl>
                                        <p:attrNameLst>
                                          <p:attrName>ppt_h</p:attrName>
                                        </p:attrNameLst>
                                      </p:cBhvr>
                                      <p:tavLst>
                                        <p:tav tm="0">
                                          <p:val>
                                            <p:fltVal val="0"/>
                                          </p:val>
                                        </p:tav>
                                        <p:tav tm="100000">
                                          <p:val>
                                            <p:strVal val="#ppt_h"/>
                                          </p:val>
                                        </p:tav>
                                      </p:tavLst>
                                    </p:anim>
                                    <p:animEffect transition="in" filter="fade">
                                      <p:cBhvr>
                                        <p:cTn id="23" dur="1300"/>
                                        <p:tgtEl>
                                          <p:spTgt spid="3"/>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200"/>
                                        <p:tgtEl>
                                          <p:spTgt spid="9"/>
                                        </p:tgtEl>
                                      </p:cBhvr>
                                    </p:animEffect>
                                  </p:childTnLst>
                                </p:cTn>
                              </p:par>
                            </p:childTnLst>
                          </p:cTn>
                        </p:par>
                        <p:par>
                          <p:cTn id="27" fill="hold">
                            <p:stCondLst>
                              <p:cond delay="22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6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testo&#10;&#10;Descrizione generata automaticamente">
            <a:extLst>
              <a:ext uri="{FF2B5EF4-FFF2-40B4-BE49-F238E27FC236}">
                <a16:creationId xmlns:a16="http://schemas.microsoft.com/office/drawing/2014/main" id="{261F1C81-5A45-3DCA-60F2-D434E6E7522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5805" y="6052653"/>
            <a:ext cx="632269" cy="894358"/>
          </a:xfrm>
          <a:prstGeom prst="rect">
            <a:avLst/>
          </a:prstGeom>
        </p:spPr>
      </p:pic>
      <p:sp>
        <p:nvSpPr>
          <p:cNvPr id="9" name="Rettangolo 8">
            <a:extLst>
              <a:ext uri="{FF2B5EF4-FFF2-40B4-BE49-F238E27FC236}">
                <a16:creationId xmlns:a16="http://schemas.microsoft.com/office/drawing/2014/main" id="{F6D03922-3C31-7966-D248-3FC5D99C4334}"/>
              </a:ext>
            </a:extLst>
          </p:cNvPr>
          <p:cNvSpPr/>
          <p:nvPr/>
        </p:nvSpPr>
        <p:spPr>
          <a:xfrm rot="21055133">
            <a:off x="2044534" y="918023"/>
            <a:ext cx="8676167" cy="4572000"/>
          </a:xfrm>
          <a:prstGeom prst="rect">
            <a:avLst/>
          </a:prstGeom>
          <a:gradFill flip="none" rotWithShape="1">
            <a:gsLst>
              <a:gs pos="741">
                <a:srgbClr val="FFC000"/>
              </a:gs>
              <a:gs pos="99259">
                <a:srgbClr val="FFC000"/>
              </a:gs>
              <a:gs pos="21000">
                <a:srgbClr val="FFFF89"/>
              </a:gs>
              <a:gs pos="66000">
                <a:srgbClr val="FFFF89"/>
              </a:gs>
              <a:gs pos="44000">
                <a:schemeClr val="bg1"/>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itolo 1">
            <a:extLst>
              <a:ext uri="{FF2B5EF4-FFF2-40B4-BE49-F238E27FC236}">
                <a16:creationId xmlns:a16="http://schemas.microsoft.com/office/drawing/2014/main" id="{84D60BAA-310E-EBF4-6726-C356A9DACA2B}"/>
              </a:ext>
            </a:extLst>
          </p:cNvPr>
          <p:cNvSpPr>
            <a:spLocks noGrp="1"/>
          </p:cNvSpPr>
          <p:nvPr>
            <p:ph type="title"/>
          </p:nvPr>
        </p:nvSpPr>
        <p:spPr>
          <a:xfrm rot="16200000">
            <a:off x="-707575" y="1900542"/>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6" name="CasellaDiTesto 5">
            <a:extLst>
              <a:ext uri="{FF2B5EF4-FFF2-40B4-BE49-F238E27FC236}">
                <a16:creationId xmlns:a16="http://schemas.microsoft.com/office/drawing/2014/main" id="{85245057-D6A2-52CC-6F93-52A501DA834E}"/>
              </a:ext>
            </a:extLst>
          </p:cNvPr>
          <p:cNvSpPr txBox="1"/>
          <p:nvPr/>
        </p:nvSpPr>
        <p:spPr>
          <a:xfrm rot="16200000">
            <a:off x="-1657200" y="3074725"/>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7" name="Rettangolo 6">
            <a:extLst>
              <a:ext uri="{FF2B5EF4-FFF2-40B4-BE49-F238E27FC236}">
                <a16:creationId xmlns:a16="http://schemas.microsoft.com/office/drawing/2014/main" id="{3AD7E0A9-BA31-9682-0C70-C4020BB9AE62}"/>
              </a:ext>
            </a:extLst>
          </p:cNvPr>
          <p:cNvSpPr/>
          <p:nvPr/>
        </p:nvSpPr>
        <p:spPr>
          <a:xfrm>
            <a:off x="172934" y="6307880"/>
            <a:ext cx="10634870" cy="923330"/>
          </a:xfrm>
          <a:prstGeom prst="rect">
            <a:avLst/>
          </a:prstGeom>
          <a:noFill/>
        </p:spPr>
        <p:txBody>
          <a:bodyPr wrap="square" lIns="91440" tIns="45720" rIns="91440" bIns="45720">
            <a:spAutoFit/>
          </a:bodyPr>
          <a:lstStyle/>
          <a:p>
            <a:pPr algn="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Confronto nei tre anni: A; B; C</a:t>
            </a:r>
          </a:p>
        </p:txBody>
      </p:sp>
      <p:pic>
        <p:nvPicPr>
          <p:cNvPr id="4" name="Immagine 3">
            <a:extLst>
              <a:ext uri="{FF2B5EF4-FFF2-40B4-BE49-F238E27FC236}">
                <a16:creationId xmlns:a16="http://schemas.microsoft.com/office/drawing/2014/main" id="{D021F8C3-0F73-A5FC-E989-A5920FBD2105}"/>
              </a:ext>
            </a:extLst>
          </p:cNvPr>
          <p:cNvPicPr>
            <a:picLocks noChangeAspect="1"/>
          </p:cNvPicPr>
          <p:nvPr/>
        </p:nvPicPr>
        <p:blipFill rotWithShape="1">
          <a:blip r:embed="rId3">
            <a:extLst>
              <a:ext uri="{28A0092B-C50C-407E-A947-70E740481C1C}">
                <a14:useLocalDpi xmlns:a14="http://schemas.microsoft.com/office/drawing/2010/main" val="0"/>
              </a:ext>
            </a:extLst>
          </a:blip>
          <a:srcRect t="-2"/>
          <a:stretch/>
        </p:blipFill>
        <p:spPr>
          <a:xfrm>
            <a:off x="2044535" y="914124"/>
            <a:ext cx="8676167" cy="4464358"/>
          </a:xfrm>
          <a:prstGeom prst="rect">
            <a:avLst/>
          </a:prstGeom>
        </p:spPr>
      </p:pic>
    </p:spTree>
    <p:extLst>
      <p:ext uri="{BB962C8B-B14F-4D97-AF65-F5344CB8AC3E}">
        <p14:creationId xmlns:p14="http://schemas.microsoft.com/office/powerpoint/2010/main" val="40408021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900"/>
                                        <p:tgtEl>
                                          <p:spTgt spid="6"/>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Right)">
                                      <p:cBhvr>
                                        <p:cTn id="10" dur="800"/>
                                        <p:tgtEl>
                                          <p:spTgt spid="5"/>
                                        </p:tgtEl>
                                      </p:cBhvr>
                                    </p:animEffect>
                                  </p:childTnLst>
                                </p:cTn>
                              </p:par>
                              <p:par>
                                <p:cTn id="11" presetID="47" presetClass="entr"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300" fill="hold"/>
                                        <p:tgtEl>
                                          <p:spTgt spid="4"/>
                                        </p:tgtEl>
                                        <p:attrNameLst>
                                          <p:attrName>ppt_w</p:attrName>
                                        </p:attrNameLst>
                                      </p:cBhvr>
                                      <p:tavLst>
                                        <p:tav tm="0">
                                          <p:val>
                                            <p:fltVal val="0"/>
                                          </p:val>
                                        </p:tav>
                                        <p:tav tm="100000">
                                          <p:val>
                                            <p:strVal val="#ppt_w"/>
                                          </p:val>
                                        </p:tav>
                                      </p:tavLst>
                                    </p:anim>
                                    <p:anim calcmode="lin" valueType="num">
                                      <p:cBhvr>
                                        <p:cTn id="20" dur="1300" fill="hold"/>
                                        <p:tgtEl>
                                          <p:spTgt spid="4"/>
                                        </p:tgtEl>
                                        <p:attrNameLst>
                                          <p:attrName>ppt_h</p:attrName>
                                        </p:attrNameLst>
                                      </p:cBhvr>
                                      <p:tavLst>
                                        <p:tav tm="0">
                                          <p:val>
                                            <p:fltVal val="0"/>
                                          </p:val>
                                        </p:tav>
                                        <p:tav tm="100000">
                                          <p:val>
                                            <p:strVal val="#ppt_h"/>
                                          </p:val>
                                        </p:tav>
                                      </p:tavLst>
                                    </p:anim>
                                    <p:animEffect transition="in" filter="fade">
                                      <p:cBhvr>
                                        <p:cTn id="21" dur="1300"/>
                                        <p:tgtEl>
                                          <p:spTgt spid="4"/>
                                        </p:tgtEl>
                                      </p:cBhvr>
                                    </p:animEffect>
                                  </p:childTnLst>
                                </p:cTn>
                              </p:par>
                              <p:par>
                                <p:cTn id="22" presetID="10" presetClass="entr" presetSubtype="0" fill="hold" grpId="0" nodeType="withEffect">
                                  <p:stCondLst>
                                    <p:cond delay="12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200"/>
                                        <p:tgtEl>
                                          <p:spTgt spid="9"/>
                                        </p:tgtEl>
                                      </p:cBhvr>
                                    </p:animEffect>
                                  </p:childTnLst>
                                </p:cTn>
                              </p:par>
                            </p:childTnLst>
                          </p:cTn>
                        </p:par>
                        <p:par>
                          <p:cTn id="25" fill="hold">
                            <p:stCondLst>
                              <p:cond delay="34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6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testo&#10;&#10;Descrizione generata automaticamente">
            <a:extLst>
              <a:ext uri="{FF2B5EF4-FFF2-40B4-BE49-F238E27FC236}">
                <a16:creationId xmlns:a16="http://schemas.microsoft.com/office/drawing/2014/main" id="{08887060-FE8E-33AC-B361-E51CF8305857}"/>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sp>
        <p:nvSpPr>
          <p:cNvPr id="5" name="Titolo 1">
            <a:extLst>
              <a:ext uri="{FF2B5EF4-FFF2-40B4-BE49-F238E27FC236}">
                <a16:creationId xmlns:a16="http://schemas.microsoft.com/office/drawing/2014/main" id="{84D60BAA-310E-EBF4-6726-C356A9DACA2B}"/>
              </a:ext>
            </a:extLst>
          </p:cNvPr>
          <p:cNvSpPr>
            <a:spLocks noGrp="1"/>
          </p:cNvSpPr>
          <p:nvPr>
            <p:ph type="title"/>
          </p:nvPr>
        </p:nvSpPr>
        <p:spPr>
          <a:xfrm rot="16200000">
            <a:off x="-707575" y="1868645"/>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6" name="CasellaDiTesto 5">
            <a:extLst>
              <a:ext uri="{FF2B5EF4-FFF2-40B4-BE49-F238E27FC236}">
                <a16:creationId xmlns:a16="http://schemas.microsoft.com/office/drawing/2014/main" id="{85245057-D6A2-52CC-6F93-52A501DA834E}"/>
              </a:ext>
            </a:extLst>
          </p:cNvPr>
          <p:cNvSpPr txBox="1"/>
          <p:nvPr/>
        </p:nvSpPr>
        <p:spPr>
          <a:xfrm rot="16200000">
            <a:off x="-1657200" y="3042828"/>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7" name="Rettangolo 6">
            <a:extLst>
              <a:ext uri="{FF2B5EF4-FFF2-40B4-BE49-F238E27FC236}">
                <a16:creationId xmlns:a16="http://schemas.microsoft.com/office/drawing/2014/main" id="{3AD7E0A9-BA31-9682-0C70-C4020BB9AE62}"/>
              </a:ext>
            </a:extLst>
          </p:cNvPr>
          <p:cNvSpPr/>
          <p:nvPr/>
        </p:nvSpPr>
        <p:spPr>
          <a:xfrm>
            <a:off x="175805" y="6278757"/>
            <a:ext cx="10634870" cy="923330"/>
          </a:xfrm>
          <a:prstGeom prst="rect">
            <a:avLst/>
          </a:prstGeom>
          <a:noFill/>
        </p:spPr>
        <p:txBody>
          <a:bodyPr wrap="square" lIns="91440" tIns="45720" rIns="91440" bIns="45720">
            <a:spAutoFit/>
          </a:bodyPr>
          <a:lstStyle/>
          <a:p>
            <a:pPr algn="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Confronto nei tre anni: A; B; C</a:t>
            </a:r>
          </a:p>
        </p:txBody>
      </p:sp>
      <p:sp>
        <p:nvSpPr>
          <p:cNvPr id="9" name="Rettangolo 8">
            <a:extLst>
              <a:ext uri="{FF2B5EF4-FFF2-40B4-BE49-F238E27FC236}">
                <a16:creationId xmlns:a16="http://schemas.microsoft.com/office/drawing/2014/main" id="{794B5F3A-E45A-4C55-0A55-F5944A0FC936}"/>
              </a:ext>
            </a:extLst>
          </p:cNvPr>
          <p:cNvSpPr/>
          <p:nvPr/>
        </p:nvSpPr>
        <p:spPr>
          <a:xfrm rot="21215904">
            <a:off x="1796986" y="938065"/>
            <a:ext cx="8786017" cy="4572000"/>
          </a:xfrm>
          <a:prstGeom prst="rect">
            <a:avLst/>
          </a:prstGeom>
          <a:gradFill flip="none" rotWithShape="1">
            <a:gsLst>
              <a:gs pos="741">
                <a:srgbClr val="FFC000"/>
              </a:gs>
              <a:gs pos="99259">
                <a:srgbClr val="FFC000"/>
              </a:gs>
              <a:gs pos="21000">
                <a:srgbClr val="FFFF89"/>
              </a:gs>
              <a:gs pos="66000">
                <a:srgbClr val="FFFF89"/>
              </a:gs>
              <a:gs pos="44000">
                <a:schemeClr val="bg1"/>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Immagine 7">
            <a:extLst>
              <a:ext uri="{FF2B5EF4-FFF2-40B4-BE49-F238E27FC236}">
                <a16:creationId xmlns:a16="http://schemas.microsoft.com/office/drawing/2014/main" id="{96B27B85-621E-AA19-2BF8-BEE373EF3EAA}"/>
              </a:ext>
            </a:extLst>
          </p:cNvPr>
          <p:cNvPicPr>
            <a:picLocks noChangeAspect="1"/>
          </p:cNvPicPr>
          <p:nvPr/>
        </p:nvPicPr>
        <p:blipFill rotWithShape="1">
          <a:blip r:embed="rId3">
            <a:extLst>
              <a:ext uri="{28A0092B-C50C-407E-A947-70E740481C1C}">
                <a14:useLocalDpi xmlns:a14="http://schemas.microsoft.com/office/drawing/2010/main" val="0"/>
              </a:ext>
            </a:extLst>
          </a:blip>
          <a:srcRect t="51138"/>
          <a:stretch/>
        </p:blipFill>
        <p:spPr>
          <a:xfrm>
            <a:off x="1918463" y="1081505"/>
            <a:ext cx="8652226" cy="4205258"/>
          </a:xfrm>
          <a:prstGeom prst="rect">
            <a:avLst/>
          </a:prstGeom>
        </p:spPr>
      </p:pic>
    </p:spTree>
    <p:extLst>
      <p:ext uri="{BB962C8B-B14F-4D97-AF65-F5344CB8AC3E}">
        <p14:creationId xmlns:p14="http://schemas.microsoft.com/office/powerpoint/2010/main" val="311827285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Right)">
                                      <p:cBhvr>
                                        <p:cTn id="10" dur="1000"/>
                                        <p:tgtEl>
                                          <p:spTgt spid="5"/>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300" fill="hold"/>
                                        <p:tgtEl>
                                          <p:spTgt spid="8"/>
                                        </p:tgtEl>
                                        <p:attrNameLst>
                                          <p:attrName>ppt_w</p:attrName>
                                        </p:attrNameLst>
                                      </p:cBhvr>
                                      <p:tavLst>
                                        <p:tav tm="0">
                                          <p:val>
                                            <p:fltVal val="0"/>
                                          </p:val>
                                        </p:tav>
                                        <p:tav tm="100000">
                                          <p:val>
                                            <p:strVal val="#ppt_w"/>
                                          </p:val>
                                        </p:tav>
                                      </p:tavLst>
                                    </p:anim>
                                    <p:anim calcmode="lin" valueType="num">
                                      <p:cBhvr>
                                        <p:cTn id="20" dur="1300" fill="hold"/>
                                        <p:tgtEl>
                                          <p:spTgt spid="8"/>
                                        </p:tgtEl>
                                        <p:attrNameLst>
                                          <p:attrName>ppt_h</p:attrName>
                                        </p:attrNameLst>
                                      </p:cBhvr>
                                      <p:tavLst>
                                        <p:tav tm="0">
                                          <p:val>
                                            <p:fltVal val="0"/>
                                          </p:val>
                                        </p:tav>
                                        <p:tav tm="100000">
                                          <p:val>
                                            <p:strVal val="#ppt_h"/>
                                          </p:val>
                                        </p:tav>
                                      </p:tavLst>
                                    </p:anim>
                                    <p:animEffect transition="in" filter="fade">
                                      <p:cBhvr>
                                        <p:cTn id="21" dur="1300"/>
                                        <p:tgtEl>
                                          <p:spTgt spid="8"/>
                                        </p:tgtEl>
                                      </p:cBhvr>
                                    </p:animEffect>
                                  </p:childTnLst>
                                </p:cTn>
                              </p:par>
                              <p:par>
                                <p:cTn id="22" presetID="10" presetClass="entr" presetSubtype="0" fill="hold" grpId="0" nodeType="withEffect">
                                  <p:stCondLst>
                                    <p:cond delay="13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200"/>
                                        <p:tgtEl>
                                          <p:spTgt spid="9"/>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6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testo&#10;&#10;Descrizione generata automaticamente">
            <a:extLst>
              <a:ext uri="{FF2B5EF4-FFF2-40B4-BE49-F238E27FC236}">
                <a16:creationId xmlns:a16="http://schemas.microsoft.com/office/drawing/2014/main" id="{28AC3B68-4DEC-E8E6-D53D-D72399E86DF2}"/>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sp>
        <p:nvSpPr>
          <p:cNvPr id="9" name="Rettangolo 8">
            <a:extLst>
              <a:ext uri="{FF2B5EF4-FFF2-40B4-BE49-F238E27FC236}">
                <a16:creationId xmlns:a16="http://schemas.microsoft.com/office/drawing/2014/main" id="{E9155F81-E6B4-3553-4D9A-07861D6D0C97}"/>
              </a:ext>
            </a:extLst>
          </p:cNvPr>
          <p:cNvSpPr/>
          <p:nvPr/>
        </p:nvSpPr>
        <p:spPr>
          <a:xfrm rot="21168944">
            <a:off x="1955190" y="1097292"/>
            <a:ext cx="8676167" cy="4572000"/>
          </a:xfrm>
          <a:prstGeom prst="rect">
            <a:avLst/>
          </a:prstGeom>
          <a:gradFill flip="none" rotWithShape="1">
            <a:gsLst>
              <a:gs pos="741">
                <a:srgbClr val="FFC000"/>
              </a:gs>
              <a:gs pos="99259">
                <a:srgbClr val="FFC000"/>
              </a:gs>
              <a:gs pos="21000">
                <a:srgbClr val="FFFF89"/>
              </a:gs>
              <a:gs pos="66000">
                <a:srgbClr val="FFFF89"/>
              </a:gs>
              <a:gs pos="44000">
                <a:schemeClr val="bg1"/>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itolo 1">
            <a:extLst>
              <a:ext uri="{FF2B5EF4-FFF2-40B4-BE49-F238E27FC236}">
                <a16:creationId xmlns:a16="http://schemas.microsoft.com/office/drawing/2014/main" id="{84D60BAA-310E-EBF4-6726-C356A9DACA2B}"/>
              </a:ext>
            </a:extLst>
          </p:cNvPr>
          <p:cNvSpPr>
            <a:spLocks noGrp="1"/>
          </p:cNvSpPr>
          <p:nvPr>
            <p:ph type="title"/>
          </p:nvPr>
        </p:nvSpPr>
        <p:spPr>
          <a:xfrm rot="16200000">
            <a:off x="-707575" y="1868645"/>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6" name="CasellaDiTesto 5">
            <a:extLst>
              <a:ext uri="{FF2B5EF4-FFF2-40B4-BE49-F238E27FC236}">
                <a16:creationId xmlns:a16="http://schemas.microsoft.com/office/drawing/2014/main" id="{85245057-D6A2-52CC-6F93-52A501DA834E}"/>
              </a:ext>
            </a:extLst>
          </p:cNvPr>
          <p:cNvSpPr txBox="1"/>
          <p:nvPr/>
        </p:nvSpPr>
        <p:spPr>
          <a:xfrm rot="16200000">
            <a:off x="-1657200" y="3042828"/>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7" name="Rettangolo 6">
            <a:extLst>
              <a:ext uri="{FF2B5EF4-FFF2-40B4-BE49-F238E27FC236}">
                <a16:creationId xmlns:a16="http://schemas.microsoft.com/office/drawing/2014/main" id="{3AD7E0A9-BA31-9682-0C70-C4020BB9AE62}"/>
              </a:ext>
            </a:extLst>
          </p:cNvPr>
          <p:cNvSpPr/>
          <p:nvPr/>
        </p:nvSpPr>
        <p:spPr>
          <a:xfrm>
            <a:off x="172934" y="6275983"/>
            <a:ext cx="10634870" cy="923330"/>
          </a:xfrm>
          <a:prstGeom prst="rect">
            <a:avLst/>
          </a:prstGeom>
          <a:noFill/>
        </p:spPr>
        <p:txBody>
          <a:bodyPr wrap="square" lIns="91440" tIns="45720" rIns="91440" bIns="45720">
            <a:spAutoFit/>
          </a:bodyPr>
          <a:lstStyle/>
          <a:p>
            <a:pPr algn="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Confronto nei tre anni: A; B; C</a:t>
            </a:r>
          </a:p>
        </p:txBody>
      </p:sp>
      <p:pic>
        <p:nvPicPr>
          <p:cNvPr id="10" name="Immagine 9">
            <a:extLst>
              <a:ext uri="{FF2B5EF4-FFF2-40B4-BE49-F238E27FC236}">
                <a16:creationId xmlns:a16="http://schemas.microsoft.com/office/drawing/2014/main" id="{5A72107F-E926-ACFC-25C3-A0BB99C0541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38683" y="1097292"/>
            <a:ext cx="8709179" cy="4572000"/>
          </a:xfrm>
          <a:prstGeom prst="rect">
            <a:avLst/>
          </a:prstGeom>
        </p:spPr>
      </p:pic>
    </p:spTree>
    <p:extLst>
      <p:ext uri="{BB962C8B-B14F-4D97-AF65-F5344CB8AC3E}">
        <p14:creationId xmlns:p14="http://schemas.microsoft.com/office/powerpoint/2010/main" val="27020047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Right)">
                                      <p:cBhvr>
                                        <p:cTn id="10" dur="1000"/>
                                        <p:tgtEl>
                                          <p:spTgt spid="5"/>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300" fill="hold"/>
                                        <p:tgtEl>
                                          <p:spTgt spid="10"/>
                                        </p:tgtEl>
                                        <p:attrNameLst>
                                          <p:attrName>ppt_w</p:attrName>
                                        </p:attrNameLst>
                                      </p:cBhvr>
                                      <p:tavLst>
                                        <p:tav tm="0">
                                          <p:val>
                                            <p:fltVal val="0"/>
                                          </p:val>
                                        </p:tav>
                                        <p:tav tm="100000">
                                          <p:val>
                                            <p:strVal val="#ppt_w"/>
                                          </p:val>
                                        </p:tav>
                                      </p:tavLst>
                                    </p:anim>
                                    <p:anim calcmode="lin" valueType="num">
                                      <p:cBhvr>
                                        <p:cTn id="20" dur="1300" fill="hold"/>
                                        <p:tgtEl>
                                          <p:spTgt spid="10"/>
                                        </p:tgtEl>
                                        <p:attrNameLst>
                                          <p:attrName>ppt_h</p:attrName>
                                        </p:attrNameLst>
                                      </p:cBhvr>
                                      <p:tavLst>
                                        <p:tav tm="0">
                                          <p:val>
                                            <p:fltVal val="0"/>
                                          </p:val>
                                        </p:tav>
                                        <p:tav tm="100000">
                                          <p:val>
                                            <p:strVal val="#ppt_h"/>
                                          </p:val>
                                        </p:tav>
                                      </p:tavLst>
                                    </p:anim>
                                    <p:animEffect transition="in" filter="fade">
                                      <p:cBhvr>
                                        <p:cTn id="21" dur="1300"/>
                                        <p:tgtEl>
                                          <p:spTgt spid="10"/>
                                        </p:tgtEl>
                                      </p:cBhvr>
                                    </p:animEffect>
                                  </p:childTnLst>
                                </p:cTn>
                              </p:par>
                              <p:par>
                                <p:cTn id="22" presetID="10" presetClass="entr" presetSubtype="0" fill="hold" grpId="0" nodeType="withEffect">
                                  <p:stCondLst>
                                    <p:cond delay="12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200"/>
                                        <p:tgtEl>
                                          <p:spTgt spid="9"/>
                                        </p:tgtEl>
                                      </p:cBhvr>
                                    </p:animEffect>
                                  </p:childTnLst>
                                </p:cTn>
                              </p:par>
                            </p:childTnLst>
                          </p:cTn>
                        </p:par>
                        <p:par>
                          <p:cTn id="25" fill="hold">
                            <p:stCondLst>
                              <p:cond delay="34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6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testo&#10;&#10;Descrizione generata automaticamente">
            <a:extLst>
              <a:ext uri="{FF2B5EF4-FFF2-40B4-BE49-F238E27FC236}">
                <a16:creationId xmlns:a16="http://schemas.microsoft.com/office/drawing/2014/main" id="{AD7CABD9-3E7D-6D67-DBFD-3DCB2925901A}"/>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sp>
        <p:nvSpPr>
          <p:cNvPr id="9" name="Rettangolo 8">
            <a:extLst>
              <a:ext uri="{FF2B5EF4-FFF2-40B4-BE49-F238E27FC236}">
                <a16:creationId xmlns:a16="http://schemas.microsoft.com/office/drawing/2014/main" id="{EA7E08EB-E382-FF6C-E528-A60D616F925C}"/>
              </a:ext>
            </a:extLst>
          </p:cNvPr>
          <p:cNvSpPr/>
          <p:nvPr/>
        </p:nvSpPr>
        <p:spPr>
          <a:xfrm rot="21121783">
            <a:off x="1891917" y="1084521"/>
            <a:ext cx="8676167" cy="4572000"/>
          </a:xfrm>
          <a:prstGeom prst="rect">
            <a:avLst/>
          </a:prstGeom>
          <a:gradFill flip="none" rotWithShape="1">
            <a:gsLst>
              <a:gs pos="741">
                <a:srgbClr val="FFC000"/>
              </a:gs>
              <a:gs pos="99259">
                <a:srgbClr val="FFC000"/>
              </a:gs>
              <a:gs pos="21000">
                <a:srgbClr val="FFFF89"/>
              </a:gs>
              <a:gs pos="66000">
                <a:srgbClr val="FFFF89"/>
              </a:gs>
              <a:gs pos="44000">
                <a:schemeClr val="bg1"/>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itolo 1">
            <a:extLst>
              <a:ext uri="{FF2B5EF4-FFF2-40B4-BE49-F238E27FC236}">
                <a16:creationId xmlns:a16="http://schemas.microsoft.com/office/drawing/2014/main" id="{84D60BAA-310E-EBF4-6726-C356A9DACA2B}"/>
              </a:ext>
            </a:extLst>
          </p:cNvPr>
          <p:cNvSpPr>
            <a:spLocks noGrp="1"/>
          </p:cNvSpPr>
          <p:nvPr>
            <p:ph type="title"/>
          </p:nvPr>
        </p:nvSpPr>
        <p:spPr>
          <a:xfrm rot="16200000">
            <a:off x="-707575" y="1868645"/>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6" name="CasellaDiTesto 5">
            <a:extLst>
              <a:ext uri="{FF2B5EF4-FFF2-40B4-BE49-F238E27FC236}">
                <a16:creationId xmlns:a16="http://schemas.microsoft.com/office/drawing/2014/main" id="{85245057-D6A2-52CC-6F93-52A501DA834E}"/>
              </a:ext>
            </a:extLst>
          </p:cNvPr>
          <p:cNvSpPr txBox="1"/>
          <p:nvPr/>
        </p:nvSpPr>
        <p:spPr>
          <a:xfrm rot="16200000">
            <a:off x="-1657200" y="3042828"/>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7" name="Rettangolo 6">
            <a:extLst>
              <a:ext uri="{FF2B5EF4-FFF2-40B4-BE49-F238E27FC236}">
                <a16:creationId xmlns:a16="http://schemas.microsoft.com/office/drawing/2014/main" id="{3AD7E0A9-BA31-9682-0C70-C4020BB9AE62}"/>
              </a:ext>
            </a:extLst>
          </p:cNvPr>
          <p:cNvSpPr/>
          <p:nvPr/>
        </p:nvSpPr>
        <p:spPr>
          <a:xfrm>
            <a:off x="172934" y="6275983"/>
            <a:ext cx="10634870" cy="923330"/>
          </a:xfrm>
          <a:prstGeom prst="rect">
            <a:avLst/>
          </a:prstGeom>
          <a:noFill/>
        </p:spPr>
        <p:txBody>
          <a:bodyPr wrap="square" lIns="91440" tIns="45720" rIns="91440" bIns="45720">
            <a:spAutoFit/>
          </a:bodyPr>
          <a:lstStyle/>
          <a:p>
            <a:pPr algn="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Confronto nei tre anni: A; B; C</a:t>
            </a:r>
          </a:p>
        </p:txBody>
      </p:sp>
      <p:pic>
        <p:nvPicPr>
          <p:cNvPr id="2" name="Immagine 1">
            <a:extLst>
              <a:ext uri="{FF2B5EF4-FFF2-40B4-BE49-F238E27FC236}">
                <a16:creationId xmlns:a16="http://schemas.microsoft.com/office/drawing/2014/main" id="{D13F4381-2D33-244D-1D69-242651E8E8F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91917" y="1169582"/>
            <a:ext cx="8694638" cy="4473861"/>
          </a:xfrm>
          <a:prstGeom prst="rect">
            <a:avLst/>
          </a:prstGeom>
        </p:spPr>
      </p:pic>
    </p:spTree>
    <p:extLst>
      <p:ext uri="{BB962C8B-B14F-4D97-AF65-F5344CB8AC3E}">
        <p14:creationId xmlns:p14="http://schemas.microsoft.com/office/powerpoint/2010/main" val="863069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300"/>
                                        <p:tgtEl>
                                          <p:spTgt spid="6"/>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Right)">
                                      <p:cBhvr>
                                        <p:cTn id="10" dur="1000"/>
                                        <p:tgtEl>
                                          <p:spTgt spid="5"/>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300"/>
                            </p:stCondLst>
                            <p:childTnLst>
                              <p:par>
                                <p:cTn id="17" presetID="53"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300" fill="hold"/>
                                        <p:tgtEl>
                                          <p:spTgt spid="2"/>
                                        </p:tgtEl>
                                        <p:attrNameLst>
                                          <p:attrName>ppt_w</p:attrName>
                                        </p:attrNameLst>
                                      </p:cBhvr>
                                      <p:tavLst>
                                        <p:tav tm="0">
                                          <p:val>
                                            <p:fltVal val="0"/>
                                          </p:val>
                                        </p:tav>
                                        <p:tav tm="100000">
                                          <p:val>
                                            <p:strVal val="#ppt_w"/>
                                          </p:val>
                                        </p:tav>
                                      </p:tavLst>
                                    </p:anim>
                                    <p:anim calcmode="lin" valueType="num">
                                      <p:cBhvr>
                                        <p:cTn id="20" dur="1300" fill="hold"/>
                                        <p:tgtEl>
                                          <p:spTgt spid="2"/>
                                        </p:tgtEl>
                                        <p:attrNameLst>
                                          <p:attrName>ppt_h</p:attrName>
                                        </p:attrNameLst>
                                      </p:cBhvr>
                                      <p:tavLst>
                                        <p:tav tm="0">
                                          <p:val>
                                            <p:fltVal val="0"/>
                                          </p:val>
                                        </p:tav>
                                        <p:tav tm="100000">
                                          <p:val>
                                            <p:strVal val="#ppt_h"/>
                                          </p:val>
                                        </p:tav>
                                      </p:tavLst>
                                    </p:anim>
                                    <p:animEffect transition="in" filter="fade">
                                      <p:cBhvr>
                                        <p:cTn id="21" dur="1300"/>
                                        <p:tgtEl>
                                          <p:spTgt spid="2"/>
                                        </p:tgtEl>
                                      </p:cBhvr>
                                    </p:animEffect>
                                  </p:childTnLst>
                                </p:cTn>
                              </p:par>
                              <p:par>
                                <p:cTn id="22" presetID="10" presetClass="entr" presetSubtype="0" fill="hold" grpId="0" nodeType="withEffect">
                                  <p:stCondLst>
                                    <p:cond delay="13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200"/>
                                        <p:tgtEl>
                                          <p:spTgt spid="9"/>
                                        </p:tgtEl>
                                      </p:cBhvr>
                                    </p:animEffect>
                                  </p:childTnLst>
                                </p:cTn>
                              </p:par>
                            </p:childTnLst>
                          </p:cTn>
                        </p:par>
                        <p:par>
                          <p:cTn id="25" fill="hold">
                            <p:stCondLst>
                              <p:cond delay="38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6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descr="Immagine che contiene testo&#10;&#10;Descrizione generata automaticamente">
            <a:extLst>
              <a:ext uri="{FF2B5EF4-FFF2-40B4-BE49-F238E27FC236}">
                <a16:creationId xmlns:a16="http://schemas.microsoft.com/office/drawing/2014/main" id="{54C74E89-BCBB-2F3A-D8E2-3A18CAC246B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sp>
        <p:nvSpPr>
          <p:cNvPr id="9" name="Rettangolo 8">
            <a:extLst>
              <a:ext uri="{FF2B5EF4-FFF2-40B4-BE49-F238E27FC236}">
                <a16:creationId xmlns:a16="http://schemas.microsoft.com/office/drawing/2014/main" id="{B3CDC49B-08C3-C454-F0B0-FBEB75FFFE57}"/>
              </a:ext>
            </a:extLst>
          </p:cNvPr>
          <p:cNvSpPr/>
          <p:nvPr/>
        </p:nvSpPr>
        <p:spPr>
          <a:xfrm rot="21092534">
            <a:off x="1835164" y="918622"/>
            <a:ext cx="8676167" cy="4572000"/>
          </a:xfrm>
          <a:prstGeom prst="rect">
            <a:avLst/>
          </a:prstGeom>
          <a:gradFill flip="none" rotWithShape="1">
            <a:gsLst>
              <a:gs pos="741">
                <a:srgbClr val="FFC000"/>
              </a:gs>
              <a:gs pos="99259">
                <a:srgbClr val="FFC000"/>
              </a:gs>
              <a:gs pos="21000">
                <a:srgbClr val="FFFF89"/>
              </a:gs>
              <a:gs pos="66000">
                <a:srgbClr val="FFFF89"/>
              </a:gs>
              <a:gs pos="44000">
                <a:schemeClr val="bg1"/>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Titolo 1">
            <a:extLst>
              <a:ext uri="{FF2B5EF4-FFF2-40B4-BE49-F238E27FC236}">
                <a16:creationId xmlns:a16="http://schemas.microsoft.com/office/drawing/2014/main" id="{84D60BAA-310E-EBF4-6726-C356A9DACA2B}"/>
              </a:ext>
            </a:extLst>
          </p:cNvPr>
          <p:cNvSpPr>
            <a:spLocks noGrp="1"/>
          </p:cNvSpPr>
          <p:nvPr>
            <p:ph type="title"/>
          </p:nvPr>
        </p:nvSpPr>
        <p:spPr>
          <a:xfrm rot="16200000">
            <a:off x="-707575" y="1868645"/>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6" name="CasellaDiTesto 5">
            <a:extLst>
              <a:ext uri="{FF2B5EF4-FFF2-40B4-BE49-F238E27FC236}">
                <a16:creationId xmlns:a16="http://schemas.microsoft.com/office/drawing/2014/main" id="{85245057-D6A2-52CC-6F93-52A501DA834E}"/>
              </a:ext>
            </a:extLst>
          </p:cNvPr>
          <p:cNvSpPr txBox="1"/>
          <p:nvPr/>
        </p:nvSpPr>
        <p:spPr>
          <a:xfrm rot="16200000">
            <a:off x="-1657200" y="3042828"/>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7" name="Rettangolo 6">
            <a:extLst>
              <a:ext uri="{FF2B5EF4-FFF2-40B4-BE49-F238E27FC236}">
                <a16:creationId xmlns:a16="http://schemas.microsoft.com/office/drawing/2014/main" id="{3AD7E0A9-BA31-9682-0C70-C4020BB9AE62}"/>
              </a:ext>
            </a:extLst>
          </p:cNvPr>
          <p:cNvSpPr/>
          <p:nvPr/>
        </p:nvSpPr>
        <p:spPr>
          <a:xfrm>
            <a:off x="172934" y="6275983"/>
            <a:ext cx="10634870" cy="923330"/>
          </a:xfrm>
          <a:prstGeom prst="rect">
            <a:avLst/>
          </a:prstGeom>
          <a:noFill/>
        </p:spPr>
        <p:txBody>
          <a:bodyPr wrap="square" lIns="91440" tIns="45720" rIns="91440" bIns="45720">
            <a:spAutoFit/>
          </a:bodyPr>
          <a:lstStyle/>
          <a:p>
            <a:pPr algn="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Confronto nei tre anni: A; B; C</a:t>
            </a:r>
          </a:p>
        </p:txBody>
      </p:sp>
      <p:pic>
        <p:nvPicPr>
          <p:cNvPr id="11" name="Immagine 10">
            <a:extLst>
              <a:ext uri="{FF2B5EF4-FFF2-40B4-BE49-F238E27FC236}">
                <a16:creationId xmlns:a16="http://schemas.microsoft.com/office/drawing/2014/main" id="{020101AD-3EF3-228A-25B8-A69733F9615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35164" y="1115485"/>
            <a:ext cx="8750504" cy="4253023"/>
          </a:xfrm>
          <a:prstGeom prst="rect">
            <a:avLst/>
          </a:prstGeom>
        </p:spPr>
      </p:pic>
    </p:spTree>
    <p:extLst>
      <p:ext uri="{BB962C8B-B14F-4D97-AF65-F5344CB8AC3E}">
        <p14:creationId xmlns:p14="http://schemas.microsoft.com/office/powerpoint/2010/main" val="20585418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100"/>
                                        <p:tgtEl>
                                          <p:spTgt spid="6"/>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upRight)">
                                      <p:cBhvr>
                                        <p:cTn id="10" dur="1100"/>
                                        <p:tgtEl>
                                          <p:spTgt spid="5"/>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1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300" fill="hold"/>
                                        <p:tgtEl>
                                          <p:spTgt spid="11"/>
                                        </p:tgtEl>
                                        <p:attrNameLst>
                                          <p:attrName>ppt_w</p:attrName>
                                        </p:attrNameLst>
                                      </p:cBhvr>
                                      <p:tavLst>
                                        <p:tav tm="0">
                                          <p:val>
                                            <p:fltVal val="0"/>
                                          </p:val>
                                        </p:tav>
                                        <p:tav tm="100000">
                                          <p:val>
                                            <p:strVal val="#ppt_w"/>
                                          </p:val>
                                        </p:tav>
                                      </p:tavLst>
                                    </p:anim>
                                    <p:anim calcmode="lin" valueType="num">
                                      <p:cBhvr>
                                        <p:cTn id="20" dur="1300" fill="hold"/>
                                        <p:tgtEl>
                                          <p:spTgt spid="11"/>
                                        </p:tgtEl>
                                        <p:attrNameLst>
                                          <p:attrName>ppt_h</p:attrName>
                                        </p:attrNameLst>
                                      </p:cBhvr>
                                      <p:tavLst>
                                        <p:tav tm="0">
                                          <p:val>
                                            <p:fltVal val="0"/>
                                          </p:val>
                                        </p:tav>
                                        <p:tav tm="100000">
                                          <p:val>
                                            <p:strVal val="#ppt_h"/>
                                          </p:val>
                                        </p:tav>
                                      </p:tavLst>
                                    </p:anim>
                                    <p:animEffect transition="in" filter="fade">
                                      <p:cBhvr>
                                        <p:cTn id="21" dur="1300"/>
                                        <p:tgtEl>
                                          <p:spTgt spid="11"/>
                                        </p:tgtEl>
                                      </p:cBhvr>
                                    </p:animEffect>
                                  </p:childTnLst>
                                </p:cTn>
                              </p:par>
                              <p:par>
                                <p:cTn id="22" presetID="10" presetClass="entr" presetSubtype="0" fill="hold" grpId="0" nodeType="withEffect">
                                  <p:stCondLst>
                                    <p:cond delay="14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200"/>
                                        <p:tgtEl>
                                          <p:spTgt spid="9"/>
                                        </p:tgtEl>
                                      </p:cBhvr>
                                    </p:animEffect>
                                  </p:childTnLst>
                                </p:cTn>
                              </p:par>
                            </p:childTnLst>
                          </p:cTn>
                        </p:par>
                        <p:par>
                          <p:cTn id="25" fill="hold">
                            <p:stCondLst>
                              <p:cond delay="37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6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testo&#10;&#10;Descrizione generata automaticamente">
            <a:extLst>
              <a:ext uri="{FF2B5EF4-FFF2-40B4-BE49-F238E27FC236}">
                <a16:creationId xmlns:a16="http://schemas.microsoft.com/office/drawing/2014/main" id="{2DBADC22-350A-1E27-2A15-312A3ED5B92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sp>
        <p:nvSpPr>
          <p:cNvPr id="5" name="Titolo 1">
            <a:extLst>
              <a:ext uri="{FF2B5EF4-FFF2-40B4-BE49-F238E27FC236}">
                <a16:creationId xmlns:a16="http://schemas.microsoft.com/office/drawing/2014/main" id="{84D60BAA-310E-EBF4-6726-C356A9DACA2B}"/>
              </a:ext>
            </a:extLst>
          </p:cNvPr>
          <p:cNvSpPr>
            <a:spLocks noGrp="1"/>
          </p:cNvSpPr>
          <p:nvPr>
            <p:ph type="title"/>
          </p:nvPr>
        </p:nvSpPr>
        <p:spPr>
          <a:xfrm rot="16200000">
            <a:off x="-707575" y="1868645"/>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6" name="CasellaDiTesto 5">
            <a:extLst>
              <a:ext uri="{FF2B5EF4-FFF2-40B4-BE49-F238E27FC236}">
                <a16:creationId xmlns:a16="http://schemas.microsoft.com/office/drawing/2014/main" id="{85245057-D6A2-52CC-6F93-52A501DA834E}"/>
              </a:ext>
            </a:extLst>
          </p:cNvPr>
          <p:cNvSpPr txBox="1"/>
          <p:nvPr/>
        </p:nvSpPr>
        <p:spPr>
          <a:xfrm rot="16200000">
            <a:off x="-1657200" y="3042828"/>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7" name="Rettangolo 6">
            <a:extLst>
              <a:ext uri="{FF2B5EF4-FFF2-40B4-BE49-F238E27FC236}">
                <a16:creationId xmlns:a16="http://schemas.microsoft.com/office/drawing/2014/main" id="{3AD7E0A9-BA31-9682-0C70-C4020BB9AE62}"/>
              </a:ext>
            </a:extLst>
          </p:cNvPr>
          <p:cNvSpPr/>
          <p:nvPr/>
        </p:nvSpPr>
        <p:spPr>
          <a:xfrm>
            <a:off x="172934" y="6275983"/>
            <a:ext cx="10634870" cy="923330"/>
          </a:xfrm>
          <a:prstGeom prst="rect">
            <a:avLst/>
          </a:prstGeom>
          <a:noFill/>
        </p:spPr>
        <p:txBody>
          <a:bodyPr wrap="square" lIns="91440" tIns="45720" rIns="91440" bIns="45720">
            <a:spAutoFit/>
          </a:bodyPr>
          <a:lstStyle/>
          <a:p>
            <a:pPr algn="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Confronto nei tre anni: A; B; C</a:t>
            </a:r>
          </a:p>
        </p:txBody>
      </p:sp>
      <p:pic>
        <p:nvPicPr>
          <p:cNvPr id="3" name="Immagine 2">
            <a:extLst>
              <a:ext uri="{FF2B5EF4-FFF2-40B4-BE49-F238E27FC236}">
                <a16:creationId xmlns:a16="http://schemas.microsoft.com/office/drawing/2014/main" id="{B359449D-F081-2EA6-FC9C-9B4D288D995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13142" y="229285"/>
            <a:ext cx="4019952" cy="2110328"/>
          </a:xfrm>
          <a:prstGeom prst="rect">
            <a:avLst/>
          </a:prstGeom>
        </p:spPr>
      </p:pic>
      <p:pic>
        <p:nvPicPr>
          <p:cNvPr id="4" name="Immagine 3">
            <a:extLst>
              <a:ext uri="{FF2B5EF4-FFF2-40B4-BE49-F238E27FC236}">
                <a16:creationId xmlns:a16="http://schemas.microsoft.com/office/drawing/2014/main" id="{D021F8C3-0F73-A5FC-E989-A5920FBD2105}"/>
              </a:ext>
            </a:extLst>
          </p:cNvPr>
          <p:cNvPicPr>
            <a:picLocks noChangeAspect="1"/>
          </p:cNvPicPr>
          <p:nvPr/>
        </p:nvPicPr>
        <p:blipFill rotWithShape="1">
          <a:blip r:embed="rId4">
            <a:extLst>
              <a:ext uri="{28A0092B-C50C-407E-A947-70E740481C1C}">
                <a14:useLocalDpi xmlns:a14="http://schemas.microsoft.com/office/drawing/2010/main" val="0"/>
              </a:ext>
            </a:extLst>
          </a:blip>
          <a:srcRect t="-2"/>
          <a:stretch/>
        </p:blipFill>
        <p:spPr>
          <a:xfrm>
            <a:off x="2013142" y="2371056"/>
            <a:ext cx="4019952" cy="2068483"/>
          </a:xfrm>
          <a:prstGeom prst="rect">
            <a:avLst/>
          </a:prstGeom>
        </p:spPr>
      </p:pic>
      <p:pic>
        <p:nvPicPr>
          <p:cNvPr id="8" name="Immagine 7">
            <a:extLst>
              <a:ext uri="{FF2B5EF4-FFF2-40B4-BE49-F238E27FC236}">
                <a16:creationId xmlns:a16="http://schemas.microsoft.com/office/drawing/2014/main" id="{96B27B85-621E-AA19-2BF8-BEE373EF3EAA}"/>
              </a:ext>
            </a:extLst>
          </p:cNvPr>
          <p:cNvPicPr>
            <a:picLocks noChangeAspect="1"/>
          </p:cNvPicPr>
          <p:nvPr/>
        </p:nvPicPr>
        <p:blipFill rotWithShape="1">
          <a:blip r:embed="rId5">
            <a:extLst>
              <a:ext uri="{28A0092B-C50C-407E-A947-70E740481C1C}">
                <a14:useLocalDpi xmlns:a14="http://schemas.microsoft.com/office/drawing/2010/main" val="0"/>
              </a:ext>
            </a:extLst>
          </a:blip>
          <a:srcRect t="51138"/>
          <a:stretch/>
        </p:blipFill>
        <p:spPr>
          <a:xfrm>
            <a:off x="2013142" y="4374966"/>
            <a:ext cx="4019952" cy="1953825"/>
          </a:xfrm>
          <a:prstGeom prst="rect">
            <a:avLst/>
          </a:prstGeom>
        </p:spPr>
      </p:pic>
      <p:pic>
        <p:nvPicPr>
          <p:cNvPr id="10" name="Immagine 9">
            <a:extLst>
              <a:ext uri="{FF2B5EF4-FFF2-40B4-BE49-F238E27FC236}">
                <a16:creationId xmlns:a16="http://schemas.microsoft.com/office/drawing/2014/main" id="{5A72107F-E926-ACFC-25C3-A0BB99C05419}"/>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632099" y="284297"/>
            <a:ext cx="4019953" cy="2110328"/>
          </a:xfrm>
          <a:prstGeom prst="rect">
            <a:avLst/>
          </a:prstGeom>
        </p:spPr>
      </p:pic>
      <p:pic>
        <p:nvPicPr>
          <p:cNvPr id="2" name="Immagine 1">
            <a:extLst>
              <a:ext uri="{FF2B5EF4-FFF2-40B4-BE49-F238E27FC236}">
                <a16:creationId xmlns:a16="http://schemas.microsoft.com/office/drawing/2014/main" id="{D13F4381-2D33-244D-1D69-242651E8E8FA}"/>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632099" y="2381693"/>
            <a:ext cx="4019953" cy="2068483"/>
          </a:xfrm>
          <a:prstGeom prst="rect">
            <a:avLst/>
          </a:prstGeom>
        </p:spPr>
      </p:pic>
      <p:pic>
        <p:nvPicPr>
          <p:cNvPr id="11" name="Immagine 10">
            <a:extLst>
              <a:ext uri="{FF2B5EF4-FFF2-40B4-BE49-F238E27FC236}">
                <a16:creationId xmlns:a16="http://schemas.microsoft.com/office/drawing/2014/main" id="{020101AD-3EF3-228A-25B8-A69733F96150}"/>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6632099" y="4390418"/>
            <a:ext cx="4019953" cy="1953825"/>
          </a:xfrm>
          <a:prstGeom prst="rect">
            <a:avLst/>
          </a:prstGeom>
        </p:spPr>
      </p:pic>
    </p:spTree>
    <p:extLst>
      <p:ext uri="{BB962C8B-B14F-4D97-AF65-F5344CB8AC3E}">
        <p14:creationId xmlns:p14="http://schemas.microsoft.com/office/powerpoint/2010/main" val="10557633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900"/>
                                        <p:tgtEl>
                                          <p:spTgt spid="6"/>
                                        </p:tgtEl>
                                      </p:cBhvr>
                                    </p:animEffect>
                                  </p:childTnLst>
                                </p:cTn>
                              </p:par>
                              <p:par>
                                <p:cTn id="8" presetID="18" presetClass="entr" presetSubtype="3"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strips(upRight)">
                                      <p:cBhvr>
                                        <p:cTn id="10" dur="1300"/>
                                        <p:tgtEl>
                                          <p:spTgt spid="5"/>
                                        </p:tgtEl>
                                      </p:cBhvr>
                                    </p:animEffect>
                                  </p:childTnLst>
                                </p:cTn>
                              </p:par>
                              <p:par>
                                <p:cTn id="11" presetID="15" presetClass="entr" presetSubtype="0" fill="hold" grpId="0" nodeType="withEffect">
                                  <p:stCondLst>
                                    <p:cond delay="15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300" fill="hold"/>
                                        <p:tgtEl>
                                          <p:spTgt spid="7"/>
                                        </p:tgtEl>
                                        <p:attrNameLst>
                                          <p:attrName>ppt_w</p:attrName>
                                        </p:attrNameLst>
                                      </p:cBhvr>
                                      <p:tavLst>
                                        <p:tav tm="0">
                                          <p:val>
                                            <p:fltVal val="0"/>
                                          </p:val>
                                        </p:tav>
                                        <p:tav tm="100000">
                                          <p:val>
                                            <p:strVal val="#ppt_w"/>
                                          </p:val>
                                        </p:tav>
                                      </p:tavLst>
                                    </p:anim>
                                    <p:anim calcmode="lin" valueType="num">
                                      <p:cBhvr>
                                        <p:cTn id="14" dur="1300" fill="hold"/>
                                        <p:tgtEl>
                                          <p:spTgt spid="7"/>
                                        </p:tgtEl>
                                        <p:attrNameLst>
                                          <p:attrName>ppt_h</p:attrName>
                                        </p:attrNameLst>
                                      </p:cBhvr>
                                      <p:tavLst>
                                        <p:tav tm="0">
                                          <p:val>
                                            <p:fltVal val="0"/>
                                          </p:val>
                                        </p:tav>
                                        <p:tav tm="100000">
                                          <p:val>
                                            <p:strVal val="#ppt_h"/>
                                          </p:val>
                                        </p:tav>
                                      </p:tavLst>
                                    </p:anim>
                                    <p:anim calcmode="lin" valueType="num">
                                      <p:cBhvr>
                                        <p:cTn id="15" dur="13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1300" fill="hold"/>
                                        <p:tgtEl>
                                          <p:spTgt spid="7"/>
                                        </p:tgtEl>
                                        <p:attrNameLst>
                                          <p:attrName>ppt_y</p:attrName>
                                        </p:attrNameLst>
                                      </p:cBhvr>
                                      <p:tavLst>
                                        <p:tav tm="0" fmla="#ppt_y+(sin(-2*pi*(1-$))*-#ppt_x+cos(-2*pi*(1-$))*(1-#ppt_y))*(1-$)">
                                          <p:val>
                                            <p:fltVal val="0"/>
                                          </p:val>
                                        </p:tav>
                                        <p:tav tm="100000">
                                          <p:val>
                                            <p:fltVal val="1"/>
                                          </p:val>
                                        </p:tav>
                                      </p:tavLst>
                                    </p:anim>
                                  </p:childTnLst>
                                </p:cTn>
                              </p:par>
                              <p:par>
                                <p:cTn id="17" presetID="6" presetClass="entr" presetSubtype="32" fill="hold" nodeType="withEffect">
                                  <p:stCondLst>
                                    <p:cond delay="2300"/>
                                  </p:stCondLst>
                                  <p:childTnLst>
                                    <p:set>
                                      <p:cBhvr>
                                        <p:cTn id="18" dur="1" fill="hold">
                                          <p:stCondLst>
                                            <p:cond delay="0"/>
                                          </p:stCondLst>
                                        </p:cTn>
                                        <p:tgtEl>
                                          <p:spTgt spid="3"/>
                                        </p:tgtEl>
                                        <p:attrNameLst>
                                          <p:attrName>style.visibility</p:attrName>
                                        </p:attrNameLst>
                                      </p:cBhvr>
                                      <p:to>
                                        <p:strVal val="visible"/>
                                      </p:to>
                                    </p:set>
                                    <p:animEffect transition="in" filter="circle(out)">
                                      <p:cBhvr>
                                        <p:cTn id="19" dur="16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16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32"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out)">
                                      <p:cBhvr>
                                        <p:cTn id="29" dur="16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32"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out)">
                                      <p:cBhvr>
                                        <p:cTn id="34" dur="16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16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1600"/>
                                        <p:tgtEl>
                                          <p:spTgt spid="11"/>
                                        </p:tgtEl>
                                      </p:cBhvr>
                                    </p:animEffect>
                                  </p:childTnLst>
                                </p:cTn>
                              </p:par>
                            </p:childTnLst>
                          </p:cTn>
                        </p:par>
                        <p:par>
                          <p:cTn id="45" fill="hold">
                            <p:stCondLst>
                              <p:cond delay="1600"/>
                            </p:stCondLst>
                            <p:childTnLst>
                              <p:par>
                                <p:cTn id="46" presetID="10"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6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CC1BE5-91E6-02D7-978B-B7695B28079C}"/>
              </a:ext>
            </a:extLst>
          </p:cNvPr>
          <p:cNvSpPr>
            <a:spLocks noGrp="1"/>
          </p:cNvSpPr>
          <p:nvPr>
            <p:ph type="title"/>
          </p:nvPr>
        </p:nvSpPr>
        <p:spPr>
          <a:xfrm rot="16200000">
            <a:off x="-514976" y="2437040"/>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16" name="CasellaDiTesto 15">
            <a:extLst>
              <a:ext uri="{FF2B5EF4-FFF2-40B4-BE49-F238E27FC236}">
                <a16:creationId xmlns:a16="http://schemas.microsoft.com/office/drawing/2014/main" id="{790B60ED-1ADE-05DE-DA05-159B6EFB19C1}"/>
              </a:ext>
            </a:extLst>
          </p:cNvPr>
          <p:cNvSpPr txBox="1"/>
          <p:nvPr/>
        </p:nvSpPr>
        <p:spPr>
          <a:xfrm rot="16200000">
            <a:off x="-1464601" y="3611223"/>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pic>
        <p:nvPicPr>
          <p:cNvPr id="9" name="Immagine 8">
            <a:extLst>
              <a:ext uri="{FF2B5EF4-FFF2-40B4-BE49-F238E27FC236}">
                <a16:creationId xmlns:a16="http://schemas.microsoft.com/office/drawing/2014/main" id="{A602EBC1-D1DD-FBCA-4FB0-9E5769B717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64467" y="278295"/>
            <a:ext cx="2359563" cy="3072182"/>
          </a:xfrm>
          <a:prstGeom prst="rect">
            <a:avLst/>
          </a:prstGeom>
          <a:effectLst>
            <a:softEdge rad="50800"/>
          </a:effectLst>
        </p:spPr>
      </p:pic>
      <p:pic>
        <p:nvPicPr>
          <p:cNvPr id="3" name="Immagine 2">
            <a:extLst>
              <a:ext uri="{FF2B5EF4-FFF2-40B4-BE49-F238E27FC236}">
                <a16:creationId xmlns:a16="http://schemas.microsoft.com/office/drawing/2014/main" id="{78ADE019-7014-1C83-F479-F632E449B2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50150"/>
          <a:stretch/>
        </p:blipFill>
        <p:spPr>
          <a:xfrm>
            <a:off x="8265366" y="278295"/>
            <a:ext cx="2359565" cy="3112543"/>
          </a:xfrm>
          <a:prstGeom prst="rect">
            <a:avLst/>
          </a:prstGeom>
          <a:effectLst>
            <a:softEdge rad="50800"/>
          </a:effectLst>
        </p:spPr>
      </p:pic>
      <p:pic>
        <p:nvPicPr>
          <p:cNvPr id="4" name="Immagine 3">
            <a:extLst>
              <a:ext uri="{FF2B5EF4-FFF2-40B4-BE49-F238E27FC236}">
                <a16:creationId xmlns:a16="http://schemas.microsoft.com/office/drawing/2014/main" id="{71ACE25D-6410-8785-FDD1-FDF3606F7A5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64467" y="3451967"/>
            <a:ext cx="2359563" cy="3169779"/>
          </a:xfrm>
          <a:prstGeom prst="rect">
            <a:avLst/>
          </a:prstGeom>
          <a:effectLst>
            <a:softEdge rad="50800"/>
          </a:effectLst>
        </p:spPr>
      </p:pic>
      <p:pic>
        <p:nvPicPr>
          <p:cNvPr id="5" name="Immagine 4">
            <a:extLst>
              <a:ext uri="{FF2B5EF4-FFF2-40B4-BE49-F238E27FC236}">
                <a16:creationId xmlns:a16="http://schemas.microsoft.com/office/drawing/2014/main" id="{882E502A-A037-EE10-37F5-CA566177C12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64918" y="278295"/>
            <a:ext cx="2359563" cy="3072182"/>
          </a:xfrm>
          <a:prstGeom prst="rect">
            <a:avLst/>
          </a:prstGeom>
          <a:effectLst>
            <a:softEdge rad="50800"/>
          </a:effectLst>
        </p:spPr>
      </p:pic>
      <p:pic>
        <p:nvPicPr>
          <p:cNvPr id="7" name="Immagine 6">
            <a:extLst>
              <a:ext uri="{FF2B5EF4-FFF2-40B4-BE49-F238E27FC236}">
                <a16:creationId xmlns:a16="http://schemas.microsoft.com/office/drawing/2014/main" id="{EC3D17BB-EC86-C684-E6B0-86529A1B127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49352"/>
          <a:stretch/>
        </p:blipFill>
        <p:spPr>
          <a:xfrm>
            <a:off x="5738179" y="3451964"/>
            <a:ext cx="2359563" cy="3169779"/>
          </a:xfrm>
          <a:prstGeom prst="rect">
            <a:avLst/>
          </a:prstGeom>
          <a:effectLst>
            <a:softEdge rad="50800"/>
          </a:effectLst>
        </p:spPr>
      </p:pic>
      <p:pic>
        <p:nvPicPr>
          <p:cNvPr id="8" name="Immagine 7">
            <a:extLst>
              <a:ext uri="{FF2B5EF4-FFF2-40B4-BE49-F238E27FC236}">
                <a16:creationId xmlns:a16="http://schemas.microsoft.com/office/drawing/2014/main" id="{90B7093E-AD04-7C88-AA54-39882D6716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9201"/>
          <a:stretch/>
        </p:blipFill>
        <p:spPr>
          <a:xfrm>
            <a:off x="8265366" y="3451967"/>
            <a:ext cx="2359565" cy="3171837"/>
          </a:xfrm>
          <a:prstGeom prst="rect">
            <a:avLst/>
          </a:prstGeom>
          <a:effectLst>
            <a:softEdge rad="50800"/>
          </a:effectLst>
        </p:spPr>
      </p:pic>
      <p:sp>
        <p:nvSpPr>
          <p:cNvPr id="10" name="Rettangolo 9">
            <a:extLst>
              <a:ext uri="{FF2B5EF4-FFF2-40B4-BE49-F238E27FC236}">
                <a16:creationId xmlns:a16="http://schemas.microsoft.com/office/drawing/2014/main" id="{2AD8C453-F087-EE89-6EE5-4C11686CB45F}"/>
              </a:ext>
            </a:extLst>
          </p:cNvPr>
          <p:cNvSpPr/>
          <p:nvPr/>
        </p:nvSpPr>
        <p:spPr>
          <a:xfrm>
            <a:off x="-81935" y="23503"/>
            <a:ext cx="3091533" cy="923330"/>
          </a:xfrm>
          <a:prstGeom prst="rect">
            <a:avLst/>
          </a:prstGeom>
          <a:noFill/>
        </p:spPr>
        <p:txBody>
          <a:bodyPr wrap="square" lIns="91440" tIns="45720" rIns="91440" bIns="45720">
            <a:spAutoFit/>
          </a:bodyPr>
          <a:lstStyle/>
          <a:p>
            <a:pPr algn="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Anno: A</a:t>
            </a:r>
          </a:p>
        </p:txBody>
      </p:sp>
      <p:pic>
        <p:nvPicPr>
          <p:cNvPr id="6" name="Immagine 5" descr="Immagine che contiene testo&#10;&#10;Descrizione generata automaticamente">
            <a:extLst>
              <a:ext uri="{FF2B5EF4-FFF2-40B4-BE49-F238E27FC236}">
                <a16:creationId xmlns:a16="http://schemas.microsoft.com/office/drawing/2014/main" id="{4561FBF1-8709-4187-B9E4-488008A280C6}"/>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spTree>
    <p:extLst>
      <p:ext uri="{BB962C8B-B14F-4D97-AF65-F5344CB8AC3E}">
        <p14:creationId xmlns:p14="http://schemas.microsoft.com/office/powerpoint/2010/main" val="190090645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900"/>
                                        <p:tgtEl>
                                          <p:spTgt spid="16"/>
                                        </p:tgtEl>
                                      </p:cBhvr>
                                    </p:animEffect>
                                  </p:childTnLst>
                                </p:cTn>
                              </p:par>
                              <p:par>
                                <p:cTn id="8" presetID="18" presetClass="entr" presetSubtype="3" fill="hold" grpId="0" nodeType="withEffect">
                                  <p:stCondLst>
                                    <p:cond delay="1100"/>
                                  </p:stCondLst>
                                  <p:childTnLst>
                                    <p:set>
                                      <p:cBhvr>
                                        <p:cTn id="9" dur="1" fill="hold">
                                          <p:stCondLst>
                                            <p:cond delay="0"/>
                                          </p:stCondLst>
                                        </p:cTn>
                                        <p:tgtEl>
                                          <p:spTgt spid="2"/>
                                        </p:tgtEl>
                                        <p:attrNameLst>
                                          <p:attrName>style.visibility</p:attrName>
                                        </p:attrNameLst>
                                      </p:cBhvr>
                                      <p:to>
                                        <p:strVal val="visible"/>
                                      </p:to>
                                    </p:set>
                                    <p:animEffect transition="in" filter="strips(upRight)">
                                      <p:cBhvr>
                                        <p:cTn id="10" dur="1300"/>
                                        <p:tgtEl>
                                          <p:spTgt spid="2"/>
                                        </p:tgtEl>
                                      </p:cBhvr>
                                    </p:animEffect>
                                  </p:childTnLst>
                                </p:cTn>
                              </p:par>
                            </p:childTnLst>
                          </p:cTn>
                        </p:par>
                        <p:par>
                          <p:cTn id="11" fill="hold">
                            <p:stCondLst>
                              <p:cond delay="2400"/>
                            </p:stCondLst>
                            <p:childTnLst>
                              <p:par>
                                <p:cTn id="12" presetID="42"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34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4400"/>
                            </p:stCondLst>
                            <p:childTnLst>
                              <p:par>
                                <p:cTn id="24" presetID="4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5400"/>
                            </p:stCondLst>
                            <p:childTnLst>
                              <p:par>
                                <p:cTn id="30" presetID="42"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6400"/>
                            </p:stCondLst>
                            <p:childTnLst>
                              <p:par>
                                <p:cTn id="36" presetID="42" presetClass="entr" presetSubtype="0" fill="hold"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par>
                          <p:cTn id="41" fill="hold">
                            <p:stCondLst>
                              <p:cond delay="7400"/>
                            </p:stCondLst>
                            <p:childTnLst>
                              <p:par>
                                <p:cTn id="42" presetID="42" presetClass="entr" presetSubtype="0"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1900" fill="hold"/>
                                        <p:tgtEl>
                                          <p:spTgt spid="10"/>
                                        </p:tgtEl>
                                        <p:attrNameLst>
                                          <p:attrName>ppt_w</p:attrName>
                                        </p:attrNameLst>
                                      </p:cBhvr>
                                      <p:tavLst>
                                        <p:tav tm="0">
                                          <p:val>
                                            <p:fltVal val="0"/>
                                          </p:val>
                                        </p:tav>
                                        <p:tav tm="100000">
                                          <p:val>
                                            <p:strVal val="#ppt_w"/>
                                          </p:val>
                                        </p:tav>
                                      </p:tavLst>
                                    </p:anim>
                                    <p:anim calcmode="lin" valueType="num">
                                      <p:cBhvr>
                                        <p:cTn id="52" dur="1900" fill="hold"/>
                                        <p:tgtEl>
                                          <p:spTgt spid="10"/>
                                        </p:tgtEl>
                                        <p:attrNameLst>
                                          <p:attrName>ppt_h</p:attrName>
                                        </p:attrNameLst>
                                      </p:cBhvr>
                                      <p:tavLst>
                                        <p:tav tm="0">
                                          <p:val>
                                            <p:fltVal val="0"/>
                                          </p:val>
                                        </p:tav>
                                        <p:tav tm="100000">
                                          <p:val>
                                            <p:strVal val="#ppt_h"/>
                                          </p:val>
                                        </p:tav>
                                      </p:tavLst>
                                    </p:anim>
                                    <p:anim calcmode="lin" valueType="num">
                                      <p:cBhvr>
                                        <p:cTn id="53" dur="1900" fill="hold"/>
                                        <p:tgtEl>
                                          <p:spTgt spid="10"/>
                                        </p:tgtEl>
                                        <p:attrNameLst>
                                          <p:attrName>ppt_x</p:attrName>
                                        </p:attrNameLst>
                                      </p:cBhvr>
                                      <p:tavLst>
                                        <p:tav tm="0" fmla="#ppt_x+(cos(-2*pi*(1-$))*-#ppt_x-sin(-2*pi*(1-$))*(1-#ppt_y))*(1-$)">
                                          <p:val>
                                            <p:fltVal val="0"/>
                                          </p:val>
                                        </p:tav>
                                        <p:tav tm="100000">
                                          <p:val>
                                            <p:fltVal val="1"/>
                                          </p:val>
                                        </p:tav>
                                      </p:tavLst>
                                    </p:anim>
                                    <p:anim calcmode="lin" valueType="num">
                                      <p:cBhvr>
                                        <p:cTn id="54" dur="19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55" fill="hold">
                            <p:stCondLst>
                              <p:cond delay="1900"/>
                            </p:stCondLst>
                            <p:childTnLst>
                              <p:par>
                                <p:cTn id="56" presetID="10" presetClass="entr" presetSubtype="0"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descr="Immagine che contiene testo&#10;&#10;Descrizione generata automaticamente">
            <a:extLst>
              <a:ext uri="{FF2B5EF4-FFF2-40B4-BE49-F238E27FC236}">
                <a16:creationId xmlns:a16="http://schemas.microsoft.com/office/drawing/2014/main" id="{4E106940-ABA6-D79D-5952-4640DD114A44}"/>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sp>
        <p:nvSpPr>
          <p:cNvPr id="2" name="Titolo 1">
            <a:extLst>
              <a:ext uri="{FF2B5EF4-FFF2-40B4-BE49-F238E27FC236}">
                <a16:creationId xmlns:a16="http://schemas.microsoft.com/office/drawing/2014/main" id="{93CC1BE5-91E6-02D7-978B-B7695B28079C}"/>
              </a:ext>
            </a:extLst>
          </p:cNvPr>
          <p:cNvSpPr>
            <a:spLocks noGrp="1"/>
          </p:cNvSpPr>
          <p:nvPr>
            <p:ph type="title"/>
          </p:nvPr>
        </p:nvSpPr>
        <p:spPr>
          <a:xfrm rot="16200000">
            <a:off x="-657879" y="2930291"/>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16" name="CasellaDiTesto 15">
            <a:extLst>
              <a:ext uri="{FF2B5EF4-FFF2-40B4-BE49-F238E27FC236}">
                <a16:creationId xmlns:a16="http://schemas.microsoft.com/office/drawing/2014/main" id="{790B60ED-1ADE-05DE-DA05-159B6EFB19C1}"/>
              </a:ext>
            </a:extLst>
          </p:cNvPr>
          <p:cNvSpPr txBox="1"/>
          <p:nvPr/>
        </p:nvSpPr>
        <p:spPr>
          <a:xfrm rot="16200000">
            <a:off x="-1607504" y="4104474"/>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6" name="CasellaDiTesto 5">
            <a:extLst>
              <a:ext uri="{FF2B5EF4-FFF2-40B4-BE49-F238E27FC236}">
                <a16:creationId xmlns:a16="http://schemas.microsoft.com/office/drawing/2014/main" id="{2284949C-6165-061F-5DA3-0115E31D8AFC}"/>
              </a:ext>
            </a:extLst>
          </p:cNvPr>
          <p:cNvSpPr txBox="1"/>
          <p:nvPr/>
        </p:nvSpPr>
        <p:spPr>
          <a:xfrm>
            <a:off x="-159026" y="391995"/>
            <a:ext cx="2467974" cy="954107"/>
          </a:xfrm>
          <a:prstGeom prst="rect">
            <a:avLst/>
          </a:prstGeom>
          <a:noFill/>
        </p:spPr>
        <p:txBody>
          <a:bodyPr wrap="square">
            <a:spAutoFit/>
          </a:bodyPr>
          <a:lstStyle/>
          <a:p>
            <a:pPr algn="ctr"/>
            <a:r>
              <a:rPr lang="it-IT" sz="32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Mt IV</a:t>
            </a:r>
          </a:p>
          <a:p>
            <a:pPr algn="ctr"/>
            <a:r>
              <a:rPr lang="it-IT" sz="24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1-11</a:t>
            </a:r>
          </a:p>
        </p:txBody>
      </p:sp>
      <p:pic>
        <p:nvPicPr>
          <p:cNvPr id="9" name="Immagine 8">
            <a:extLst>
              <a:ext uri="{FF2B5EF4-FFF2-40B4-BE49-F238E27FC236}">
                <a16:creationId xmlns:a16="http://schemas.microsoft.com/office/drawing/2014/main" id="{A602EBC1-D1DD-FBCA-4FB0-9E5769B717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7315" y="223026"/>
            <a:ext cx="2359563" cy="3072182"/>
          </a:xfrm>
          <a:prstGeom prst="rect">
            <a:avLst/>
          </a:prstGeom>
          <a:effectLst>
            <a:softEdge rad="50800"/>
          </a:effectLst>
        </p:spPr>
      </p:pic>
      <p:pic>
        <p:nvPicPr>
          <p:cNvPr id="11" name="Immagine 10">
            <a:extLst>
              <a:ext uri="{FF2B5EF4-FFF2-40B4-BE49-F238E27FC236}">
                <a16:creationId xmlns:a16="http://schemas.microsoft.com/office/drawing/2014/main" id="{5F1FEEBC-38E3-52D1-FECE-82A355814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171" y="3410808"/>
            <a:ext cx="2231853" cy="3354488"/>
          </a:xfrm>
          <a:prstGeom prst="rect">
            <a:avLst/>
          </a:prstGeom>
        </p:spPr>
      </p:pic>
      <p:pic>
        <p:nvPicPr>
          <p:cNvPr id="13" name="Immagine 12" descr="Immagine che contiene testo, posando, tessuto&#10;&#10;Descrizione generata automaticamente">
            <a:extLst>
              <a:ext uri="{FF2B5EF4-FFF2-40B4-BE49-F238E27FC236}">
                <a16:creationId xmlns:a16="http://schemas.microsoft.com/office/drawing/2014/main" id="{70D42F56-0038-8A1B-0E02-F5BF63C0E3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1807" y="139449"/>
            <a:ext cx="5737778" cy="5776090"/>
          </a:xfrm>
          <a:prstGeom prst="rect">
            <a:avLst/>
          </a:prstGeom>
          <a:effectLst>
            <a:softEdge rad="177800"/>
          </a:effectLst>
        </p:spPr>
      </p:pic>
      <p:sp>
        <p:nvSpPr>
          <p:cNvPr id="14" name="CasellaDiTesto 13">
            <a:extLst>
              <a:ext uri="{FF2B5EF4-FFF2-40B4-BE49-F238E27FC236}">
                <a16:creationId xmlns:a16="http://schemas.microsoft.com/office/drawing/2014/main" id="{A0E5FE6E-33ED-CA09-D67E-520FED3900D3}"/>
              </a:ext>
            </a:extLst>
          </p:cNvPr>
          <p:cNvSpPr txBox="1"/>
          <p:nvPr/>
        </p:nvSpPr>
        <p:spPr>
          <a:xfrm>
            <a:off x="5031807" y="5761249"/>
            <a:ext cx="5536096" cy="606576"/>
          </a:xfrm>
          <a:prstGeom prst="rect">
            <a:avLst/>
          </a:prstGeom>
          <a:noFill/>
        </p:spPr>
        <p:txBody>
          <a:bodyPr wrap="square">
            <a:spAutoFit/>
          </a:bodyPr>
          <a:lstStyle/>
          <a:p>
            <a:pPr marL="0" indent="0" algn="r">
              <a:lnSpc>
                <a:spcPts val="3000"/>
              </a:lnSpc>
              <a:buNone/>
            </a:pPr>
            <a:r>
              <a:rPr lang="it-IT" sz="6600" b="1" spc="200" dirty="0">
                <a:ln w="38100">
                  <a:solidFill>
                    <a:schemeClr val="bg1"/>
                  </a:solidFill>
                </a:ln>
                <a:gradFill>
                  <a:gsLst>
                    <a:gs pos="37000">
                      <a:srgbClr val="7030A0"/>
                    </a:gs>
                    <a:gs pos="86000">
                      <a:srgbClr val="7030A0"/>
                    </a:gs>
                    <a:gs pos="62000">
                      <a:srgbClr val="DD8FC7"/>
                    </a:gs>
                  </a:gsLst>
                  <a:lin ang="5400000" scaled="0"/>
                </a:gradFill>
                <a:effectLst>
                  <a:glow rad="88900">
                    <a:srgbClr val="FFFF00"/>
                  </a:glow>
                  <a:reflection blurRad="38100" stA="48000" endPos="69000" dist="25400" dir="5400000" sy="-100000" algn="bl" rotWithShape="0"/>
                </a:effectLst>
                <a:latin typeface="American Captain Eternal" panose="02000503030000020004" pitchFamily="50" charset="0"/>
              </a:rPr>
              <a:t>Tentazioni</a:t>
            </a:r>
          </a:p>
        </p:txBody>
      </p:sp>
      <p:sp>
        <p:nvSpPr>
          <p:cNvPr id="3" name="Rettangolo 2">
            <a:extLst>
              <a:ext uri="{FF2B5EF4-FFF2-40B4-BE49-F238E27FC236}">
                <a16:creationId xmlns:a16="http://schemas.microsoft.com/office/drawing/2014/main" id="{6B575302-00AF-BBD8-62BC-4501845A8AFC}"/>
              </a:ext>
            </a:extLst>
          </p:cNvPr>
          <p:cNvSpPr/>
          <p:nvPr/>
        </p:nvSpPr>
        <p:spPr>
          <a:xfrm>
            <a:off x="2503065" y="6136534"/>
            <a:ext cx="8148106" cy="923330"/>
          </a:xfrm>
          <a:prstGeom prst="rect">
            <a:avLst/>
          </a:prstGeom>
          <a:noFill/>
        </p:spPr>
        <p:txBody>
          <a:bodyPr wrap="square" lIns="91440" tIns="45720" rIns="91440" bIns="45720">
            <a:spAutoFit/>
          </a:bodyPr>
          <a:lstStyle/>
          <a:p>
            <a:pPr algn="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Guidati dalla Parola</a:t>
            </a:r>
          </a:p>
        </p:txBody>
      </p:sp>
    </p:spTree>
    <p:extLst>
      <p:ext uri="{BB962C8B-B14F-4D97-AF65-F5344CB8AC3E}">
        <p14:creationId xmlns:p14="http://schemas.microsoft.com/office/powerpoint/2010/main" val="39994603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100"/>
                                        <p:tgtEl>
                                          <p:spTgt spid="16"/>
                                        </p:tgtEl>
                                      </p:cBhvr>
                                    </p:animEffect>
                                  </p:childTnLst>
                                </p:cTn>
                              </p:par>
                              <p:par>
                                <p:cTn id="8" presetID="18" presetClass="entr" presetSubtype="3"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strips(upRight)">
                                      <p:cBhvr>
                                        <p:cTn id="10" dur="900"/>
                                        <p:tgtEl>
                                          <p:spTgt spid="2"/>
                                        </p:tgtEl>
                                      </p:cBhvr>
                                    </p:animEffect>
                                  </p:childTnLst>
                                </p:cTn>
                              </p:par>
                              <p:par>
                                <p:cTn id="11" presetID="47" presetClass="entr" presetSubtype="0" fill="hold" grpId="0" nodeType="withEffect">
                                  <p:stCondLst>
                                    <p:cond delay="6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1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1900"/>
                                        <p:tgtEl>
                                          <p:spTgt spid="14"/>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700" fill="hold"/>
                                        <p:tgtEl>
                                          <p:spTgt spid="13"/>
                                        </p:tgtEl>
                                        <p:attrNameLst>
                                          <p:attrName>ppt_w</p:attrName>
                                        </p:attrNameLst>
                                      </p:cBhvr>
                                      <p:tavLst>
                                        <p:tav tm="0">
                                          <p:val>
                                            <p:fltVal val="0"/>
                                          </p:val>
                                        </p:tav>
                                        <p:tav tm="100000">
                                          <p:val>
                                            <p:strVal val="#ppt_w"/>
                                          </p:val>
                                        </p:tav>
                                      </p:tavLst>
                                    </p:anim>
                                    <p:anim calcmode="lin" valueType="num">
                                      <p:cBhvr>
                                        <p:cTn id="35" dur="1700" fill="hold"/>
                                        <p:tgtEl>
                                          <p:spTgt spid="13"/>
                                        </p:tgtEl>
                                        <p:attrNameLst>
                                          <p:attrName>ppt_h</p:attrName>
                                        </p:attrNameLst>
                                      </p:cBhvr>
                                      <p:tavLst>
                                        <p:tav tm="0">
                                          <p:val>
                                            <p:fltVal val="0"/>
                                          </p:val>
                                        </p:tav>
                                        <p:tav tm="100000">
                                          <p:val>
                                            <p:strVal val="#ppt_h"/>
                                          </p:val>
                                        </p:tav>
                                      </p:tavLst>
                                    </p:anim>
                                    <p:anim calcmode="lin" valueType="num">
                                      <p:cBhvr>
                                        <p:cTn id="36" dur="1700" fill="hold"/>
                                        <p:tgtEl>
                                          <p:spTgt spid="13"/>
                                        </p:tgtEl>
                                        <p:attrNameLst>
                                          <p:attrName>style.rotation</p:attrName>
                                        </p:attrNameLst>
                                      </p:cBhvr>
                                      <p:tavLst>
                                        <p:tav tm="0">
                                          <p:val>
                                            <p:fltVal val="90"/>
                                          </p:val>
                                        </p:tav>
                                        <p:tav tm="100000">
                                          <p:val>
                                            <p:fltVal val="0"/>
                                          </p:val>
                                        </p:tav>
                                      </p:tavLst>
                                    </p:anim>
                                    <p:animEffect transition="in" filter="fade">
                                      <p:cBhvr>
                                        <p:cTn id="37" dur="17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2500" fill="hold"/>
                                        <p:tgtEl>
                                          <p:spTgt spid="3"/>
                                        </p:tgtEl>
                                        <p:attrNameLst>
                                          <p:attrName>ppt_w</p:attrName>
                                        </p:attrNameLst>
                                      </p:cBhvr>
                                      <p:tavLst>
                                        <p:tav tm="0">
                                          <p:val>
                                            <p:fltVal val="0"/>
                                          </p:val>
                                        </p:tav>
                                        <p:tav tm="100000">
                                          <p:val>
                                            <p:strVal val="#ppt_w"/>
                                          </p:val>
                                        </p:tav>
                                      </p:tavLst>
                                    </p:anim>
                                    <p:anim calcmode="lin" valueType="num">
                                      <p:cBhvr>
                                        <p:cTn id="43" dur="2500" fill="hold"/>
                                        <p:tgtEl>
                                          <p:spTgt spid="3"/>
                                        </p:tgtEl>
                                        <p:attrNameLst>
                                          <p:attrName>ppt_h</p:attrName>
                                        </p:attrNameLst>
                                      </p:cBhvr>
                                      <p:tavLst>
                                        <p:tav tm="0">
                                          <p:val>
                                            <p:fltVal val="0"/>
                                          </p:val>
                                        </p:tav>
                                        <p:tav tm="100000">
                                          <p:val>
                                            <p:strVal val="#ppt_h"/>
                                          </p:val>
                                        </p:tav>
                                      </p:tavLst>
                                    </p:anim>
                                    <p:anim calcmode="lin" valueType="num">
                                      <p:cBhvr>
                                        <p:cTn id="44" dur="2500" fill="hold"/>
                                        <p:tgtEl>
                                          <p:spTgt spid="3"/>
                                        </p:tgtEl>
                                        <p:attrNameLst>
                                          <p:attrName>ppt_x</p:attrName>
                                        </p:attrNameLst>
                                      </p:cBhvr>
                                      <p:tavLst>
                                        <p:tav tm="0" fmla="#ppt_x+(cos(-2*pi*(1-$))*-#ppt_x-sin(-2*pi*(1-$))*(1-#ppt_y))*(1-$)">
                                          <p:val>
                                            <p:fltVal val="0"/>
                                          </p:val>
                                        </p:tav>
                                        <p:tav tm="100000">
                                          <p:val>
                                            <p:fltVal val="1"/>
                                          </p:val>
                                        </p:tav>
                                      </p:tavLst>
                                    </p:anim>
                                    <p:anim calcmode="lin" valueType="num">
                                      <p:cBhvr>
                                        <p:cTn id="45" dur="25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6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6" grpId="0"/>
      <p:bldP spid="1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10;&#10;Descrizione generata automaticamente">
            <a:extLst>
              <a:ext uri="{FF2B5EF4-FFF2-40B4-BE49-F238E27FC236}">
                <a16:creationId xmlns:a16="http://schemas.microsoft.com/office/drawing/2014/main" id="{90FA754F-AAEC-85EA-5B4D-A677DB7558F7}"/>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sp>
        <p:nvSpPr>
          <p:cNvPr id="2" name="Titolo 1">
            <a:extLst>
              <a:ext uri="{FF2B5EF4-FFF2-40B4-BE49-F238E27FC236}">
                <a16:creationId xmlns:a16="http://schemas.microsoft.com/office/drawing/2014/main" id="{93CC1BE5-91E6-02D7-978B-B7695B28079C}"/>
              </a:ext>
            </a:extLst>
          </p:cNvPr>
          <p:cNvSpPr>
            <a:spLocks noGrp="1"/>
          </p:cNvSpPr>
          <p:nvPr>
            <p:ph type="title"/>
          </p:nvPr>
        </p:nvSpPr>
        <p:spPr>
          <a:xfrm rot="16200000">
            <a:off x="-657879" y="2930291"/>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16" name="CasellaDiTesto 15">
            <a:extLst>
              <a:ext uri="{FF2B5EF4-FFF2-40B4-BE49-F238E27FC236}">
                <a16:creationId xmlns:a16="http://schemas.microsoft.com/office/drawing/2014/main" id="{790B60ED-1ADE-05DE-DA05-159B6EFB19C1}"/>
              </a:ext>
            </a:extLst>
          </p:cNvPr>
          <p:cNvSpPr txBox="1"/>
          <p:nvPr/>
        </p:nvSpPr>
        <p:spPr>
          <a:xfrm rot="16200000">
            <a:off x="-1607504" y="4104474"/>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6" name="CasellaDiTesto 5">
            <a:extLst>
              <a:ext uri="{FF2B5EF4-FFF2-40B4-BE49-F238E27FC236}">
                <a16:creationId xmlns:a16="http://schemas.microsoft.com/office/drawing/2014/main" id="{2284949C-6165-061F-5DA3-0115E31D8AFC}"/>
              </a:ext>
            </a:extLst>
          </p:cNvPr>
          <p:cNvSpPr txBox="1"/>
          <p:nvPr/>
        </p:nvSpPr>
        <p:spPr>
          <a:xfrm>
            <a:off x="-159026" y="391995"/>
            <a:ext cx="2467974" cy="954107"/>
          </a:xfrm>
          <a:prstGeom prst="rect">
            <a:avLst/>
          </a:prstGeom>
          <a:noFill/>
        </p:spPr>
        <p:txBody>
          <a:bodyPr wrap="square">
            <a:spAutoFit/>
          </a:bodyPr>
          <a:lstStyle/>
          <a:p>
            <a:pPr algn="ctr"/>
            <a:r>
              <a:rPr lang="it-IT" sz="32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Mt XVII</a:t>
            </a:r>
          </a:p>
          <a:p>
            <a:pPr algn="ctr"/>
            <a:r>
              <a:rPr lang="it-IT" sz="24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1-9</a:t>
            </a:r>
          </a:p>
        </p:txBody>
      </p:sp>
      <p:pic>
        <p:nvPicPr>
          <p:cNvPr id="11" name="Immagine 10">
            <a:extLst>
              <a:ext uri="{FF2B5EF4-FFF2-40B4-BE49-F238E27FC236}">
                <a16:creationId xmlns:a16="http://schemas.microsoft.com/office/drawing/2014/main" id="{5F1FEEBC-38E3-52D1-FECE-82A355814E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91232" y="3395107"/>
            <a:ext cx="2231853" cy="3346145"/>
          </a:xfrm>
          <a:prstGeom prst="rect">
            <a:avLst/>
          </a:prstGeom>
        </p:spPr>
      </p:pic>
      <p:pic>
        <p:nvPicPr>
          <p:cNvPr id="13" name="Immagine 12">
            <a:extLst>
              <a:ext uri="{FF2B5EF4-FFF2-40B4-BE49-F238E27FC236}">
                <a16:creationId xmlns:a16="http://schemas.microsoft.com/office/drawing/2014/main" id="{70D42F56-0038-8A1B-0E02-F5BF63C0E3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66318" y="203154"/>
            <a:ext cx="5841232" cy="5429736"/>
          </a:xfrm>
          <a:prstGeom prst="rect">
            <a:avLst/>
          </a:prstGeom>
          <a:effectLst>
            <a:softEdge rad="177800"/>
          </a:effectLst>
        </p:spPr>
      </p:pic>
      <p:sp>
        <p:nvSpPr>
          <p:cNvPr id="14" name="CasellaDiTesto 13">
            <a:extLst>
              <a:ext uri="{FF2B5EF4-FFF2-40B4-BE49-F238E27FC236}">
                <a16:creationId xmlns:a16="http://schemas.microsoft.com/office/drawing/2014/main" id="{A0E5FE6E-33ED-CA09-D67E-520FED3900D3}"/>
              </a:ext>
            </a:extLst>
          </p:cNvPr>
          <p:cNvSpPr txBox="1"/>
          <p:nvPr/>
        </p:nvSpPr>
        <p:spPr>
          <a:xfrm>
            <a:off x="5021868" y="5771193"/>
            <a:ext cx="5536096" cy="606576"/>
          </a:xfrm>
          <a:prstGeom prst="rect">
            <a:avLst/>
          </a:prstGeom>
          <a:noFill/>
        </p:spPr>
        <p:txBody>
          <a:bodyPr wrap="square">
            <a:spAutoFit/>
          </a:bodyPr>
          <a:lstStyle/>
          <a:p>
            <a:pPr marL="0" indent="0" algn="r">
              <a:lnSpc>
                <a:spcPts val="3000"/>
              </a:lnSpc>
              <a:buNone/>
            </a:pPr>
            <a:r>
              <a:rPr lang="it-IT" sz="6600" b="1" spc="200" dirty="0">
                <a:ln w="38100">
                  <a:solidFill>
                    <a:schemeClr val="bg1"/>
                  </a:solidFill>
                </a:ln>
                <a:gradFill>
                  <a:gsLst>
                    <a:gs pos="37000">
                      <a:srgbClr val="7030A0"/>
                    </a:gs>
                    <a:gs pos="86000">
                      <a:srgbClr val="7030A0"/>
                    </a:gs>
                    <a:gs pos="62000">
                      <a:srgbClr val="DD8FC7"/>
                    </a:gs>
                  </a:gsLst>
                  <a:lin ang="5400000" scaled="0"/>
                </a:gradFill>
                <a:effectLst>
                  <a:glow rad="88900">
                    <a:srgbClr val="FFFF00"/>
                  </a:glow>
                  <a:reflection blurRad="38100" stA="48000" endPos="69000" dist="25400" dir="5400000" sy="-100000" algn="bl" rotWithShape="0"/>
                </a:effectLst>
                <a:latin typeface="American Captain Eternal" panose="02000503030000020004" pitchFamily="50" charset="0"/>
              </a:rPr>
              <a:t>Tabor</a:t>
            </a:r>
          </a:p>
        </p:txBody>
      </p:sp>
      <p:pic>
        <p:nvPicPr>
          <p:cNvPr id="3" name="Immagine 2">
            <a:extLst>
              <a:ext uri="{FF2B5EF4-FFF2-40B4-BE49-F238E27FC236}">
                <a16:creationId xmlns:a16="http://schemas.microsoft.com/office/drawing/2014/main" id="{14B03A7C-2219-E590-7EB3-DCB26C077B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527376" y="203154"/>
            <a:ext cx="2359563" cy="3072182"/>
          </a:xfrm>
          <a:prstGeom prst="rect">
            <a:avLst/>
          </a:prstGeom>
          <a:effectLst>
            <a:softEdge rad="50800"/>
          </a:effectLst>
        </p:spPr>
      </p:pic>
      <p:sp>
        <p:nvSpPr>
          <p:cNvPr id="4" name="Rettangolo 3">
            <a:extLst>
              <a:ext uri="{FF2B5EF4-FFF2-40B4-BE49-F238E27FC236}">
                <a16:creationId xmlns:a16="http://schemas.microsoft.com/office/drawing/2014/main" id="{7D075D6A-4DCF-F8FE-E609-17DEE3A49778}"/>
              </a:ext>
            </a:extLst>
          </p:cNvPr>
          <p:cNvSpPr/>
          <p:nvPr/>
        </p:nvSpPr>
        <p:spPr>
          <a:xfrm>
            <a:off x="2503065" y="6136534"/>
            <a:ext cx="8148106" cy="923330"/>
          </a:xfrm>
          <a:prstGeom prst="rect">
            <a:avLst/>
          </a:prstGeom>
          <a:noFill/>
        </p:spPr>
        <p:txBody>
          <a:bodyPr wrap="square" lIns="91440" tIns="45720" rIns="91440" bIns="45720">
            <a:spAutoFit/>
          </a:bodyPr>
          <a:lstStyle/>
          <a:p>
            <a:pPr algn="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La Gloria del Figlio</a:t>
            </a:r>
          </a:p>
        </p:txBody>
      </p:sp>
    </p:spTree>
    <p:extLst>
      <p:ext uri="{BB962C8B-B14F-4D97-AF65-F5344CB8AC3E}">
        <p14:creationId xmlns:p14="http://schemas.microsoft.com/office/powerpoint/2010/main" val="25206153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100"/>
                                        <p:tgtEl>
                                          <p:spTgt spid="16"/>
                                        </p:tgtEl>
                                      </p:cBhvr>
                                    </p:animEffect>
                                  </p:childTnLst>
                                </p:cTn>
                              </p:par>
                              <p:par>
                                <p:cTn id="8" presetID="18" presetClass="entr" presetSubtype="3"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strips(upRight)">
                                      <p:cBhvr>
                                        <p:cTn id="10" dur="900"/>
                                        <p:tgtEl>
                                          <p:spTgt spid="2"/>
                                        </p:tgtEl>
                                      </p:cBhvr>
                                    </p:animEffect>
                                  </p:childTnLst>
                                </p:cTn>
                              </p:par>
                              <p:par>
                                <p:cTn id="11" presetID="47" presetClass="entr" presetSubtype="0" fill="hold" grpId="0" nodeType="withEffect">
                                  <p:stCondLst>
                                    <p:cond delay="6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9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29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900"/>
                                        <p:tgtEl>
                                          <p:spTgt spid="14"/>
                                        </p:tgtEl>
                                      </p:cBhvr>
                                    </p:animEffect>
                                  </p:childTnLst>
                                </p:cTn>
                              </p:par>
                            </p:childTnLst>
                          </p:cTn>
                        </p:par>
                        <p:par>
                          <p:cTn id="31" fill="hold">
                            <p:stCondLst>
                              <p:cond delay="48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700" fill="hold"/>
                                        <p:tgtEl>
                                          <p:spTgt spid="13"/>
                                        </p:tgtEl>
                                        <p:attrNameLst>
                                          <p:attrName>ppt_w</p:attrName>
                                        </p:attrNameLst>
                                      </p:cBhvr>
                                      <p:tavLst>
                                        <p:tav tm="0">
                                          <p:val>
                                            <p:fltVal val="0"/>
                                          </p:val>
                                        </p:tav>
                                        <p:tav tm="100000">
                                          <p:val>
                                            <p:strVal val="#ppt_w"/>
                                          </p:val>
                                        </p:tav>
                                      </p:tavLst>
                                    </p:anim>
                                    <p:anim calcmode="lin" valueType="num">
                                      <p:cBhvr>
                                        <p:cTn id="35" dur="1700" fill="hold"/>
                                        <p:tgtEl>
                                          <p:spTgt spid="13"/>
                                        </p:tgtEl>
                                        <p:attrNameLst>
                                          <p:attrName>ppt_h</p:attrName>
                                        </p:attrNameLst>
                                      </p:cBhvr>
                                      <p:tavLst>
                                        <p:tav tm="0">
                                          <p:val>
                                            <p:fltVal val="0"/>
                                          </p:val>
                                        </p:tav>
                                        <p:tav tm="100000">
                                          <p:val>
                                            <p:strVal val="#ppt_h"/>
                                          </p:val>
                                        </p:tav>
                                      </p:tavLst>
                                    </p:anim>
                                    <p:anim calcmode="lin" valueType="num">
                                      <p:cBhvr>
                                        <p:cTn id="36" dur="1700" fill="hold"/>
                                        <p:tgtEl>
                                          <p:spTgt spid="13"/>
                                        </p:tgtEl>
                                        <p:attrNameLst>
                                          <p:attrName>style.rotation</p:attrName>
                                        </p:attrNameLst>
                                      </p:cBhvr>
                                      <p:tavLst>
                                        <p:tav tm="0">
                                          <p:val>
                                            <p:fltVal val="90"/>
                                          </p:val>
                                        </p:tav>
                                        <p:tav tm="100000">
                                          <p:val>
                                            <p:fltVal val="0"/>
                                          </p:val>
                                        </p:tav>
                                      </p:tavLst>
                                    </p:anim>
                                    <p:animEffect transition="in" filter="fade">
                                      <p:cBhvr>
                                        <p:cTn id="37" dur="17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2500" fill="hold"/>
                                        <p:tgtEl>
                                          <p:spTgt spid="4"/>
                                        </p:tgtEl>
                                        <p:attrNameLst>
                                          <p:attrName>ppt_w</p:attrName>
                                        </p:attrNameLst>
                                      </p:cBhvr>
                                      <p:tavLst>
                                        <p:tav tm="0">
                                          <p:val>
                                            <p:fltVal val="0"/>
                                          </p:val>
                                        </p:tav>
                                        <p:tav tm="100000">
                                          <p:val>
                                            <p:strVal val="#ppt_w"/>
                                          </p:val>
                                        </p:tav>
                                      </p:tavLst>
                                    </p:anim>
                                    <p:anim calcmode="lin" valueType="num">
                                      <p:cBhvr>
                                        <p:cTn id="43" dur="2500" fill="hold"/>
                                        <p:tgtEl>
                                          <p:spTgt spid="4"/>
                                        </p:tgtEl>
                                        <p:attrNameLst>
                                          <p:attrName>ppt_h</p:attrName>
                                        </p:attrNameLst>
                                      </p:cBhvr>
                                      <p:tavLst>
                                        <p:tav tm="0">
                                          <p:val>
                                            <p:fltVal val="0"/>
                                          </p:val>
                                        </p:tav>
                                        <p:tav tm="100000">
                                          <p:val>
                                            <p:strVal val="#ppt_h"/>
                                          </p:val>
                                        </p:tav>
                                      </p:tavLst>
                                    </p:anim>
                                    <p:anim calcmode="lin" valueType="num">
                                      <p:cBhvr>
                                        <p:cTn id="44" dur="2500" fill="hold"/>
                                        <p:tgtEl>
                                          <p:spTgt spid="4"/>
                                        </p:tgtEl>
                                        <p:attrNameLst>
                                          <p:attrName>ppt_x</p:attrName>
                                        </p:attrNameLst>
                                      </p:cBhvr>
                                      <p:tavLst>
                                        <p:tav tm="0" fmla="#ppt_x+(cos(-2*pi*(1-$))*-#ppt_x-sin(-2*pi*(1-$))*(1-#ppt_y))*(1-$)">
                                          <p:val>
                                            <p:fltVal val="0"/>
                                          </p:val>
                                        </p:tav>
                                        <p:tav tm="100000">
                                          <p:val>
                                            <p:fltVal val="1"/>
                                          </p:val>
                                        </p:tav>
                                      </p:tavLst>
                                    </p:anim>
                                    <p:anim calcmode="lin" valueType="num">
                                      <p:cBhvr>
                                        <p:cTn id="45" dur="25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6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6" grpId="0"/>
      <p:bldP spid="14"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10;&#10;Descrizione generata automaticamente">
            <a:extLst>
              <a:ext uri="{FF2B5EF4-FFF2-40B4-BE49-F238E27FC236}">
                <a16:creationId xmlns:a16="http://schemas.microsoft.com/office/drawing/2014/main" id="{65C87A48-2793-19D8-664A-A3EB5609BCAD}"/>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0248164" y="6171478"/>
            <a:ext cx="632269" cy="894358"/>
          </a:xfrm>
          <a:prstGeom prst="rect">
            <a:avLst/>
          </a:prstGeom>
        </p:spPr>
      </p:pic>
      <p:pic>
        <p:nvPicPr>
          <p:cNvPr id="3" name="Immagine 2" descr="Immagine che contiene esterni, cielo, natura, tramonto&#10;&#10;Descrizione generata automaticamente">
            <a:extLst>
              <a:ext uri="{FF2B5EF4-FFF2-40B4-BE49-F238E27FC236}">
                <a16:creationId xmlns:a16="http://schemas.microsoft.com/office/drawing/2014/main" id="{5DCFF662-5DF0-CF98-524F-B4F1772EF218}"/>
              </a:ext>
            </a:extLst>
          </p:cNvPr>
          <p:cNvPicPr>
            <a:picLocks noChangeAspect="1"/>
          </p:cNvPicPr>
          <p:nvPr/>
        </p:nvPicPr>
        <p:blipFill rotWithShape="1">
          <a:blip r:embed="rId3">
            <a:extLst>
              <a:ext uri="{28A0092B-C50C-407E-A947-70E740481C1C}">
                <a14:useLocalDpi xmlns:a14="http://schemas.microsoft.com/office/drawing/2010/main" val="0"/>
              </a:ext>
            </a:extLst>
          </a:blip>
          <a:srcRect b="12449"/>
          <a:stretch/>
        </p:blipFill>
        <p:spPr>
          <a:xfrm>
            <a:off x="1322050" y="255682"/>
            <a:ext cx="9658687" cy="5915796"/>
          </a:xfrm>
          <a:prstGeom prst="rect">
            <a:avLst/>
          </a:prstGeom>
          <a:effectLst>
            <a:softEdge rad="101600"/>
          </a:effectLst>
        </p:spPr>
      </p:pic>
      <p:sp>
        <p:nvSpPr>
          <p:cNvPr id="16" name="CasellaDiTesto 15">
            <a:extLst>
              <a:ext uri="{FF2B5EF4-FFF2-40B4-BE49-F238E27FC236}">
                <a16:creationId xmlns:a16="http://schemas.microsoft.com/office/drawing/2014/main" id="{790B60ED-1ADE-05DE-DA05-159B6EFB19C1}"/>
              </a:ext>
            </a:extLst>
          </p:cNvPr>
          <p:cNvSpPr txBox="1"/>
          <p:nvPr/>
        </p:nvSpPr>
        <p:spPr>
          <a:xfrm rot="16200000">
            <a:off x="-1749287" y="3100142"/>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7" name="Titolo 1">
            <a:extLst>
              <a:ext uri="{FF2B5EF4-FFF2-40B4-BE49-F238E27FC236}">
                <a16:creationId xmlns:a16="http://schemas.microsoft.com/office/drawing/2014/main" id="{D8F6A417-F9EF-06A4-406A-12D7EBAC8FB6}"/>
              </a:ext>
            </a:extLst>
          </p:cNvPr>
          <p:cNvSpPr>
            <a:spLocks noGrp="1"/>
          </p:cNvSpPr>
          <p:nvPr>
            <p:ph type="title"/>
          </p:nvPr>
        </p:nvSpPr>
        <p:spPr>
          <a:xfrm>
            <a:off x="368451" y="5965671"/>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8" name="Rettangolo 7">
            <a:extLst>
              <a:ext uri="{FF2B5EF4-FFF2-40B4-BE49-F238E27FC236}">
                <a16:creationId xmlns:a16="http://schemas.microsoft.com/office/drawing/2014/main" id="{B721DC9F-4B8F-FB77-C492-5EF7C48871BA}"/>
              </a:ext>
            </a:extLst>
          </p:cNvPr>
          <p:cNvSpPr/>
          <p:nvPr/>
        </p:nvSpPr>
        <p:spPr>
          <a:xfrm>
            <a:off x="2442813" y="5770178"/>
            <a:ext cx="6363258" cy="923330"/>
          </a:xfrm>
          <a:prstGeom prst="rect">
            <a:avLst/>
          </a:prstGeom>
          <a:noFill/>
        </p:spPr>
        <p:txBody>
          <a:bodyPr wrap="square" lIns="91440" tIns="45720" rIns="91440" bIns="45720">
            <a:spAutoFit/>
          </a:bodyPr>
          <a:lstStyle/>
          <a:p>
            <a:pPr algn="r"/>
            <a:r>
              <a:rPr lang="it-IT" sz="5400" b="1" cap="none" spc="300" dirty="0">
                <a:ln w="6600">
                  <a:solidFill>
                    <a:schemeClr val="accent2"/>
                  </a:solidFill>
                  <a:prstDash val="solid"/>
                </a:ln>
                <a:gradFill>
                  <a:gsLst>
                    <a:gs pos="55000">
                      <a:srgbClr val="FFFF00"/>
                    </a:gs>
                    <a:gs pos="80000">
                      <a:srgbClr val="FFFF00"/>
                    </a:gs>
                    <a:gs pos="69000">
                      <a:schemeClr val="bg1"/>
                    </a:gs>
                  </a:gsLst>
                  <a:lin ang="5400000" scaled="0"/>
                </a:gradFill>
                <a:effectLst>
                  <a:outerShdw dist="50800" dir="2700000" algn="tl" rotWithShape="0">
                    <a:srgbClr val="980004"/>
                  </a:outerShdw>
                </a:effectLst>
                <a:latin typeface="Britannic Bold" panose="020B0903060703020204" pitchFamily="34" charset="0"/>
              </a:rPr>
              <a:t>9 </a:t>
            </a:r>
            <a:r>
              <a:rPr lang="it-IT" sz="4400" b="1" cap="none" spc="300" dirty="0">
                <a:ln w="6600">
                  <a:solidFill>
                    <a:schemeClr val="accent2"/>
                  </a:solidFill>
                  <a:prstDash val="solid"/>
                </a:ln>
                <a:gradFill>
                  <a:gsLst>
                    <a:gs pos="55000">
                      <a:srgbClr val="FFFF00"/>
                    </a:gs>
                    <a:gs pos="80000">
                      <a:srgbClr val="FFFF00"/>
                    </a:gs>
                    <a:gs pos="69000">
                      <a:schemeClr val="bg1"/>
                    </a:gs>
                  </a:gsLst>
                  <a:lin ang="5400000" scaled="0"/>
                </a:gradFill>
                <a:effectLst>
                  <a:outerShdw dist="50800" dir="2700000" algn="tl" rotWithShape="0">
                    <a:srgbClr val="980004"/>
                  </a:outerShdw>
                </a:effectLst>
                <a:latin typeface="Britannic Bold" panose="020B0903060703020204" pitchFamily="34" charset="0"/>
              </a:rPr>
              <a:t>aprile: </a:t>
            </a:r>
            <a:r>
              <a:rPr lang="it-IT" sz="5400" b="1" cap="none" spc="300" dirty="0">
                <a:ln w="6600">
                  <a:solidFill>
                    <a:schemeClr val="accent2"/>
                  </a:solidFill>
                  <a:prstDash val="solid"/>
                </a:ln>
                <a:gradFill>
                  <a:gsLst>
                    <a:gs pos="55000">
                      <a:srgbClr val="FFFF00"/>
                    </a:gs>
                    <a:gs pos="80000">
                      <a:srgbClr val="FFFF00"/>
                    </a:gs>
                    <a:gs pos="69000">
                      <a:schemeClr val="bg1"/>
                    </a:gs>
                  </a:gsLst>
                  <a:lin ang="5400000" scaled="0"/>
                </a:gradFill>
                <a:effectLst>
                  <a:outerShdw dist="50800" dir="2700000" algn="tl" rotWithShape="0">
                    <a:srgbClr val="980004"/>
                  </a:outerShdw>
                </a:effectLst>
                <a:latin typeface="Britannic Bold" panose="020B0903060703020204" pitchFamily="34" charset="0"/>
              </a:rPr>
              <a:t>Pasqua</a:t>
            </a:r>
          </a:p>
        </p:txBody>
      </p:sp>
      <p:pic>
        <p:nvPicPr>
          <p:cNvPr id="6" name="Immagine 5" descr="Immagine che contiene testo, cruciverba&#10;&#10;Descrizione generata automaticamente">
            <a:extLst>
              <a:ext uri="{FF2B5EF4-FFF2-40B4-BE49-F238E27FC236}">
                <a16:creationId xmlns:a16="http://schemas.microsoft.com/office/drawing/2014/main" id="{337FDFF2-92BF-E997-90DF-BF6F9068E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838" y="549898"/>
            <a:ext cx="6617036" cy="5256425"/>
          </a:xfrm>
          <a:prstGeom prst="rect">
            <a:avLst/>
          </a:prstGeom>
        </p:spPr>
      </p:pic>
      <p:pic>
        <p:nvPicPr>
          <p:cNvPr id="10" name="Immagine 9">
            <a:extLst>
              <a:ext uri="{FF2B5EF4-FFF2-40B4-BE49-F238E27FC236}">
                <a16:creationId xmlns:a16="http://schemas.microsoft.com/office/drawing/2014/main" id="{469DA0D4-00B3-138C-1F56-40A067DB2D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76720" y="1860698"/>
            <a:ext cx="243314" cy="3646967"/>
          </a:xfrm>
          <a:prstGeom prst="rect">
            <a:avLst/>
          </a:prstGeom>
        </p:spPr>
      </p:pic>
      <p:pic>
        <p:nvPicPr>
          <p:cNvPr id="14" name="Immagine 13" descr="Immagine che contiene scultura&#10;&#10;Descrizione generata automaticamente">
            <a:extLst>
              <a:ext uri="{FF2B5EF4-FFF2-40B4-BE49-F238E27FC236}">
                <a16:creationId xmlns:a16="http://schemas.microsoft.com/office/drawing/2014/main" id="{6EC1E663-29B1-9C8F-497A-91524E3501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2874" y="549898"/>
            <a:ext cx="1853389" cy="2825070"/>
          </a:xfrm>
          <a:prstGeom prst="rect">
            <a:avLst/>
          </a:prstGeom>
        </p:spPr>
      </p:pic>
    </p:spTree>
    <p:extLst>
      <p:ext uri="{BB962C8B-B14F-4D97-AF65-F5344CB8AC3E}">
        <p14:creationId xmlns:p14="http://schemas.microsoft.com/office/powerpoint/2010/main" val="347505512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900"/>
                                        <p:tgtEl>
                                          <p:spTgt spid="16"/>
                                        </p:tgtEl>
                                      </p:cBhvr>
                                    </p:animEffect>
                                  </p:childTnLst>
                                </p:cTn>
                              </p:par>
                              <p:par>
                                <p:cTn id="8" presetID="18" presetClass="entr" presetSubtype="3" fill="hold" grpId="0" nodeType="withEffect">
                                  <p:stCondLst>
                                    <p:cond delay="1100"/>
                                  </p:stCondLst>
                                  <p:childTnLst>
                                    <p:set>
                                      <p:cBhvr>
                                        <p:cTn id="9" dur="1" fill="hold">
                                          <p:stCondLst>
                                            <p:cond delay="0"/>
                                          </p:stCondLst>
                                        </p:cTn>
                                        <p:tgtEl>
                                          <p:spTgt spid="7"/>
                                        </p:tgtEl>
                                        <p:attrNameLst>
                                          <p:attrName>style.visibility</p:attrName>
                                        </p:attrNameLst>
                                      </p:cBhvr>
                                      <p:to>
                                        <p:strVal val="visible"/>
                                      </p:to>
                                    </p:set>
                                    <p:animEffect transition="in" filter="strips(upRight)">
                                      <p:cBhvr>
                                        <p:cTn id="10" dur="1300"/>
                                        <p:tgtEl>
                                          <p:spTgt spid="7"/>
                                        </p:tgtEl>
                                      </p:cBhvr>
                                    </p:animEffect>
                                  </p:childTnLst>
                                </p:cTn>
                              </p:par>
                            </p:childTnLst>
                          </p:cTn>
                        </p:par>
                        <p:par>
                          <p:cTn id="11" fill="hold">
                            <p:stCondLst>
                              <p:cond delay="2400"/>
                            </p:stCondLst>
                            <p:childTnLst>
                              <p:par>
                                <p:cTn id="12" presetID="16" presetClass="entr" presetSubtype="42"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Horizontal)">
                                      <p:cBhvr>
                                        <p:cTn id="14" dur="1700"/>
                                        <p:tgtEl>
                                          <p:spTgt spid="3"/>
                                        </p:tgtEl>
                                      </p:cBhvr>
                                    </p:animEffect>
                                  </p:childTnLst>
                                </p:cTn>
                              </p:par>
                            </p:childTnLst>
                          </p:cTn>
                        </p:par>
                        <p:par>
                          <p:cTn id="15" fill="hold">
                            <p:stCondLst>
                              <p:cond delay="4100"/>
                            </p:stCondLst>
                            <p:childTnLst>
                              <p:par>
                                <p:cTn id="16" presetID="21" presetClass="entr" presetSubtype="1" fill="hold" nodeType="afterEffect">
                                  <p:stCondLst>
                                    <p:cond delay="60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par>
                          <p:cTn id="19" fill="hold">
                            <p:stCondLst>
                              <p:cond delay="6700"/>
                            </p:stCondLst>
                            <p:childTnLst>
                              <p:par>
                                <p:cTn id="20" presetID="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500" fill="hold"/>
                                        <p:tgtEl>
                                          <p:spTgt spid="10"/>
                                        </p:tgtEl>
                                        <p:attrNameLst>
                                          <p:attrName>ppt_x</p:attrName>
                                        </p:attrNameLst>
                                      </p:cBhvr>
                                      <p:tavLst>
                                        <p:tav tm="0">
                                          <p:val>
                                            <p:strVal val="1+#ppt_w/2"/>
                                          </p:val>
                                        </p:tav>
                                        <p:tav tm="100000">
                                          <p:val>
                                            <p:strVal val="#ppt_x"/>
                                          </p:val>
                                        </p:tav>
                                      </p:tavLst>
                                    </p:anim>
                                    <p:anim calcmode="lin" valueType="num">
                                      <p:cBhvr additive="base">
                                        <p:cTn id="23" dur="1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2500" fill="hold"/>
                                        <p:tgtEl>
                                          <p:spTgt spid="8"/>
                                        </p:tgtEl>
                                        <p:attrNameLst>
                                          <p:attrName>ppt_w</p:attrName>
                                        </p:attrNameLst>
                                      </p:cBhvr>
                                      <p:tavLst>
                                        <p:tav tm="0">
                                          <p:val>
                                            <p:fltVal val="0"/>
                                          </p:val>
                                        </p:tav>
                                        <p:tav tm="100000">
                                          <p:val>
                                            <p:strVal val="#ppt_w"/>
                                          </p:val>
                                        </p:tav>
                                      </p:tavLst>
                                    </p:anim>
                                    <p:anim calcmode="lin" valueType="num">
                                      <p:cBhvr>
                                        <p:cTn id="29" dur="2500" fill="hold"/>
                                        <p:tgtEl>
                                          <p:spTgt spid="8"/>
                                        </p:tgtEl>
                                        <p:attrNameLst>
                                          <p:attrName>ppt_h</p:attrName>
                                        </p:attrNameLst>
                                      </p:cBhvr>
                                      <p:tavLst>
                                        <p:tav tm="0">
                                          <p:val>
                                            <p:fltVal val="0"/>
                                          </p:val>
                                        </p:tav>
                                        <p:tav tm="100000">
                                          <p:val>
                                            <p:strVal val="#ppt_h"/>
                                          </p:val>
                                        </p:tav>
                                      </p:tavLst>
                                    </p:anim>
                                    <p:anim calcmode="lin" valueType="num">
                                      <p:cBhvr>
                                        <p:cTn id="30" dur="2500" fill="hold"/>
                                        <p:tgtEl>
                                          <p:spTgt spid="8"/>
                                        </p:tgtEl>
                                        <p:attrNameLst>
                                          <p:attrName>ppt_x</p:attrName>
                                        </p:attrNameLst>
                                      </p:cBhvr>
                                      <p:tavLst>
                                        <p:tav tm="0" fmla="#ppt_x+(cos(-2*pi*(1-$))*-#ppt_x-sin(-2*pi*(1-$))*(1-#ppt_y))*(1-$)">
                                          <p:val>
                                            <p:fltVal val="0"/>
                                          </p:val>
                                        </p:tav>
                                        <p:tav tm="100000">
                                          <p:val>
                                            <p:fltVal val="1"/>
                                          </p:val>
                                        </p:tav>
                                      </p:tavLst>
                                    </p:anim>
                                    <p:anim calcmode="lin" valueType="num">
                                      <p:cBhvr>
                                        <p:cTn id="31" dur="2500" fill="hold"/>
                                        <p:tgtEl>
                                          <p:spTgt spid="8"/>
                                        </p:tgtEl>
                                        <p:attrNameLst>
                                          <p:attrName>ppt_y</p:attrName>
                                        </p:attrNameLst>
                                      </p:cBhvr>
                                      <p:tavLst>
                                        <p:tav tm="0" fmla="#ppt_y+(sin(-2*pi*(1-$))*-#ppt_x+cos(-2*pi*(1-$))*(1-#ppt_y))*(1-$)">
                                          <p:val>
                                            <p:fltVal val="0"/>
                                          </p:val>
                                        </p:tav>
                                        <p:tav tm="100000">
                                          <p:val>
                                            <p:fltVal val="1"/>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900"/>
                                        <p:tgtEl>
                                          <p:spTgt spid="14"/>
                                        </p:tgtEl>
                                      </p:cBhvr>
                                    </p:animEffect>
                                    <p:anim calcmode="lin" valueType="num">
                                      <p:cBhvr>
                                        <p:cTn id="35" dur="1900" fill="hold"/>
                                        <p:tgtEl>
                                          <p:spTgt spid="14"/>
                                        </p:tgtEl>
                                        <p:attrNameLst>
                                          <p:attrName>ppt_x</p:attrName>
                                        </p:attrNameLst>
                                      </p:cBhvr>
                                      <p:tavLst>
                                        <p:tav tm="0">
                                          <p:val>
                                            <p:strVal val="#ppt_x"/>
                                          </p:val>
                                        </p:tav>
                                        <p:tav tm="100000">
                                          <p:val>
                                            <p:strVal val="#ppt_x"/>
                                          </p:val>
                                        </p:tav>
                                      </p:tavLst>
                                    </p:anim>
                                    <p:anim calcmode="lin" valueType="num">
                                      <p:cBhvr>
                                        <p:cTn id="36" dur="19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10;&#10;Descrizione generata automaticamente">
            <a:extLst>
              <a:ext uri="{FF2B5EF4-FFF2-40B4-BE49-F238E27FC236}">
                <a16:creationId xmlns:a16="http://schemas.microsoft.com/office/drawing/2014/main" id="{55EF070C-5E58-F0C3-76DE-8B7F43ED66D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sp>
        <p:nvSpPr>
          <p:cNvPr id="2" name="Titolo 1">
            <a:extLst>
              <a:ext uri="{FF2B5EF4-FFF2-40B4-BE49-F238E27FC236}">
                <a16:creationId xmlns:a16="http://schemas.microsoft.com/office/drawing/2014/main" id="{93CC1BE5-91E6-02D7-978B-B7695B28079C}"/>
              </a:ext>
            </a:extLst>
          </p:cNvPr>
          <p:cNvSpPr>
            <a:spLocks noGrp="1"/>
          </p:cNvSpPr>
          <p:nvPr>
            <p:ph type="title"/>
          </p:nvPr>
        </p:nvSpPr>
        <p:spPr>
          <a:xfrm rot="16200000">
            <a:off x="-657879" y="2930291"/>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16" name="CasellaDiTesto 15">
            <a:extLst>
              <a:ext uri="{FF2B5EF4-FFF2-40B4-BE49-F238E27FC236}">
                <a16:creationId xmlns:a16="http://schemas.microsoft.com/office/drawing/2014/main" id="{790B60ED-1ADE-05DE-DA05-159B6EFB19C1}"/>
              </a:ext>
            </a:extLst>
          </p:cNvPr>
          <p:cNvSpPr txBox="1"/>
          <p:nvPr/>
        </p:nvSpPr>
        <p:spPr>
          <a:xfrm rot="16200000">
            <a:off x="-1607504" y="4104474"/>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6" name="CasellaDiTesto 5">
            <a:extLst>
              <a:ext uri="{FF2B5EF4-FFF2-40B4-BE49-F238E27FC236}">
                <a16:creationId xmlns:a16="http://schemas.microsoft.com/office/drawing/2014/main" id="{2284949C-6165-061F-5DA3-0115E31D8AFC}"/>
              </a:ext>
            </a:extLst>
          </p:cNvPr>
          <p:cNvSpPr txBox="1"/>
          <p:nvPr/>
        </p:nvSpPr>
        <p:spPr>
          <a:xfrm>
            <a:off x="-159026" y="391995"/>
            <a:ext cx="2467974" cy="954107"/>
          </a:xfrm>
          <a:prstGeom prst="rect">
            <a:avLst/>
          </a:prstGeom>
          <a:noFill/>
        </p:spPr>
        <p:txBody>
          <a:bodyPr wrap="square">
            <a:spAutoFit/>
          </a:bodyPr>
          <a:lstStyle/>
          <a:p>
            <a:pPr algn="ctr"/>
            <a:r>
              <a:rPr lang="it-IT" sz="3200" spc="70" dirty="0" err="1">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Gv</a:t>
            </a:r>
            <a:r>
              <a:rPr lang="it-IT" sz="32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 IV </a:t>
            </a:r>
          </a:p>
          <a:p>
            <a:pPr algn="ctr"/>
            <a:r>
              <a:rPr lang="it-IT" sz="24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5-42</a:t>
            </a:r>
          </a:p>
        </p:txBody>
      </p:sp>
      <p:pic>
        <p:nvPicPr>
          <p:cNvPr id="11" name="Immagine 10">
            <a:extLst>
              <a:ext uri="{FF2B5EF4-FFF2-40B4-BE49-F238E27FC236}">
                <a16:creationId xmlns:a16="http://schemas.microsoft.com/office/drawing/2014/main" id="{5F1FEEBC-38E3-52D1-FECE-82A355814E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21049" y="3445364"/>
            <a:ext cx="2231853" cy="3166117"/>
          </a:xfrm>
          <a:prstGeom prst="rect">
            <a:avLst/>
          </a:prstGeom>
        </p:spPr>
      </p:pic>
      <p:pic>
        <p:nvPicPr>
          <p:cNvPr id="13" name="Immagine 12">
            <a:extLst>
              <a:ext uri="{FF2B5EF4-FFF2-40B4-BE49-F238E27FC236}">
                <a16:creationId xmlns:a16="http://schemas.microsoft.com/office/drawing/2014/main" id="{70D42F56-0038-8A1B-0E02-F5BF63C0E3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08294" y="259563"/>
            <a:ext cx="5520367" cy="5333570"/>
          </a:xfrm>
          <a:prstGeom prst="rect">
            <a:avLst/>
          </a:prstGeom>
          <a:effectLst>
            <a:softEdge rad="177800"/>
          </a:effectLst>
        </p:spPr>
      </p:pic>
      <p:sp>
        <p:nvSpPr>
          <p:cNvPr id="14" name="CasellaDiTesto 13">
            <a:extLst>
              <a:ext uri="{FF2B5EF4-FFF2-40B4-BE49-F238E27FC236}">
                <a16:creationId xmlns:a16="http://schemas.microsoft.com/office/drawing/2014/main" id="{A0E5FE6E-33ED-CA09-D67E-520FED3900D3}"/>
              </a:ext>
            </a:extLst>
          </p:cNvPr>
          <p:cNvSpPr txBox="1"/>
          <p:nvPr/>
        </p:nvSpPr>
        <p:spPr>
          <a:xfrm>
            <a:off x="4929587" y="5701619"/>
            <a:ext cx="5876634" cy="606576"/>
          </a:xfrm>
          <a:prstGeom prst="rect">
            <a:avLst/>
          </a:prstGeom>
          <a:noFill/>
        </p:spPr>
        <p:txBody>
          <a:bodyPr wrap="square">
            <a:spAutoFit/>
          </a:bodyPr>
          <a:lstStyle/>
          <a:p>
            <a:pPr marL="0" indent="0" algn="r">
              <a:lnSpc>
                <a:spcPts val="3000"/>
              </a:lnSpc>
              <a:buNone/>
            </a:pPr>
            <a:r>
              <a:rPr lang="it-IT" sz="6600" b="1" spc="200" dirty="0">
                <a:ln w="38100">
                  <a:solidFill>
                    <a:schemeClr val="bg1"/>
                  </a:solidFill>
                </a:ln>
                <a:gradFill>
                  <a:gsLst>
                    <a:gs pos="37000">
                      <a:srgbClr val="7030A0"/>
                    </a:gs>
                    <a:gs pos="86000">
                      <a:srgbClr val="7030A0"/>
                    </a:gs>
                    <a:gs pos="62000">
                      <a:srgbClr val="DD8FC7"/>
                    </a:gs>
                  </a:gsLst>
                  <a:lin ang="5400000" scaled="0"/>
                </a:gradFill>
                <a:effectLst>
                  <a:glow rad="88900">
                    <a:srgbClr val="FFFF00"/>
                  </a:glow>
                  <a:reflection blurRad="38100" stA="48000" endPos="69000" dist="25400" dir="5400000" sy="-100000" algn="bl" rotWithShape="0"/>
                </a:effectLst>
                <a:latin typeface="American Captain Eternal" panose="02000503030000020004" pitchFamily="50" charset="0"/>
              </a:rPr>
              <a:t>Samaritana</a:t>
            </a:r>
          </a:p>
        </p:txBody>
      </p:sp>
      <p:pic>
        <p:nvPicPr>
          <p:cNvPr id="4" name="Immagine 3">
            <a:extLst>
              <a:ext uri="{FF2B5EF4-FFF2-40B4-BE49-F238E27FC236}">
                <a16:creationId xmlns:a16="http://schemas.microsoft.com/office/drawing/2014/main" id="{A7B3E41C-5DAB-AB1D-E15B-318EB789E11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50150"/>
          <a:stretch/>
        </p:blipFill>
        <p:spPr>
          <a:xfrm>
            <a:off x="2544364" y="242807"/>
            <a:ext cx="2359565" cy="3112543"/>
          </a:xfrm>
          <a:prstGeom prst="rect">
            <a:avLst/>
          </a:prstGeom>
          <a:effectLst>
            <a:softEdge rad="50800"/>
          </a:effectLst>
        </p:spPr>
      </p:pic>
      <p:sp>
        <p:nvSpPr>
          <p:cNvPr id="3" name="Rettangolo 2">
            <a:extLst>
              <a:ext uri="{FF2B5EF4-FFF2-40B4-BE49-F238E27FC236}">
                <a16:creationId xmlns:a16="http://schemas.microsoft.com/office/drawing/2014/main" id="{600F6764-9CD1-26B0-D92D-683A9CD26386}"/>
              </a:ext>
            </a:extLst>
          </p:cNvPr>
          <p:cNvSpPr/>
          <p:nvPr/>
        </p:nvSpPr>
        <p:spPr>
          <a:xfrm>
            <a:off x="857256" y="6136534"/>
            <a:ext cx="9793916" cy="923330"/>
          </a:xfrm>
          <a:prstGeom prst="rect">
            <a:avLst/>
          </a:prstGeom>
          <a:noFill/>
        </p:spPr>
        <p:txBody>
          <a:bodyPr wrap="square" lIns="91440" tIns="45720" rIns="91440" bIns="45720">
            <a:spAutoFit/>
          </a:bodyPr>
          <a:lstStyle/>
          <a:p>
            <a:pPr algn="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Acqua</a:t>
            </a:r>
            <a:r>
              <a:rPr lang="it-IT" sz="48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 </a:t>
            </a:r>
            <a:r>
              <a:rPr lang="it-IT" sz="36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che</a:t>
            </a:r>
            <a:r>
              <a:rPr lang="it-IT" sz="48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 </a:t>
            </a: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disseta</a:t>
            </a:r>
            <a:r>
              <a:rPr lang="it-IT" sz="4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 </a:t>
            </a:r>
            <a:r>
              <a:rPr lang="it-IT" sz="40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in </a:t>
            </a: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Eterno</a:t>
            </a:r>
          </a:p>
        </p:txBody>
      </p:sp>
    </p:spTree>
    <p:extLst>
      <p:ext uri="{BB962C8B-B14F-4D97-AF65-F5344CB8AC3E}">
        <p14:creationId xmlns:p14="http://schemas.microsoft.com/office/powerpoint/2010/main" val="41954993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100"/>
                                        <p:tgtEl>
                                          <p:spTgt spid="16"/>
                                        </p:tgtEl>
                                      </p:cBhvr>
                                    </p:animEffect>
                                  </p:childTnLst>
                                </p:cTn>
                              </p:par>
                              <p:par>
                                <p:cTn id="8" presetID="18" presetClass="entr" presetSubtype="3"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strips(upRight)">
                                      <p:cBhvr>
                                        <p:cTn id="10" dur="900"/>
                                        <p:tgtEl>
                                          <p:spTgt spid="2"/>
                                        </p:tgtEl>
                                      </p:cBhvr>
                                    </p:animEffect>
                                  </p:childTnLst>
                                </p:cTn>
                              </p:par>
                              <p:par>
                                <p:cTn id="11" presetID="47" presetClass="entr" presetSubtype="0" fill="hold" grpId="0" nodeType="withEffect">
                                  <p:stCondLst>
                                    <p:cond delay="6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1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1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900"/>
                                        <p:tgtEl>
                                          <p:spTgt spid="14"/>
                                        </p:tgtEl>
                                      </p:cBhvr>
                                    </p:animEffect>
                                  </p:childTnLst>
                                </p:cTn>
                              </p:par>
                            </p:childTnLst>
                          </p:cTn>
                        </p:par>
                        <p:par>
                          <p:cTn id="31" fill="hold">
                            <p:stCondLst>
                              <p:cond delay="40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700" fill="hold"/>
                                        <p:tgtEl>
                                          <p:spTgt spid="13"/>
                                        </p:tgtEl>
                                        <p:attrNameLst>
                                          <p:attrName>ppt_w</p:attrName>
                                        </p:attrNameLst>
                                      </p:cBhvr>
                                      <p:tavLst>
                                        <p:tav tm="0">
                                          <p:val>
                                            <p:fltVal val="0"/>
                                          </p:val>
                                        </p:tav>
                                        <p:tav tm="100000">
                                          <p:val>
                                            <p:strVal val="#ppt_w"/>
                                          </p:val>
                                        </p:tav>
                                      </p:tavLst>
                                    </p:anim>
                                    <p:anim calcmode="lin" valueType="num">
                                      <p:cBhvr>
                                        <p:cTn id="35" dur="1700" fill="hold"/>
                                        <p:tgtEl>
                                          <p:spTgt spid="13"/>
                                        </p:tgtEl>
                                        <p:attrNameLst>
                                          <p:attrName>ppt_h</p:attrName>
                                        </p:attrNameLst>
                                      </p:cBhvr>
                                      <p:tavLst>
                                        <p:tav tm="0">
                                          <p:val>
                                            <p:fltVal val="0"/>
                                          </p:val>
                                        </p:tav>
                                        <p:tav tm="100000">
                                          <p:val>
                                            <p:strVal val="#ppt_h"/>
                                          </p:val>
                                        </p:tav>
                                      </p:tavLst>
                                    </p:anim>
                                    <p:anim calcmode="lin" valueType="num">
                                      <p:cBhvr>
                                        <p:cTn id="36" dur="1700" fill="hold"/>
                                        <p:tgtEl>
                                          <p:spTgt spid="13"/>
                                        </p:tgtEl>
                                        <p:attrNameLst>
                                          <p:attrName>style.rotation</p:attrName>
                                        </p:attrNameLst>
                                      </p:cBhvr>
                                      <p:tavLst>
                                        <p:tav tm="0">
                                          <p:val>
                                            <p:fltVal val="90"/>
                                          </p:val>
                                        </p:tav>
                                        <p:tav tm="100000">
                                          <p:val>
                                            <p:fltVal val="0"/>
                                          </p:val>
                                        </p:tav>
                                      </p:tavLst>
                                    </p:anim>
                                    <p:animEffect transition="in" filter="fade">
                                      <p:cBhvr>
                                        <p:cTn id="37" dur="17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2500" fill="hold"/>
                                        <p:tgtEl>
                                          <p:spTgt spid="3"/>
                                        </p:tgtEl>
                                        <p:attrNameLst>
                                          <p:attrName>ppt_w</p:attrName>
                                        </p:attrNameLst>
                                      </p:cBhvr>
                                      <p:tavLst>
                                        <p:tav tm="0">
                                          <p:val>
                                            <p:fltVal val="0"/>
                                          </p:val>
                                        </p:tav>
                                        <p:tav tm="100000">
                                          <p:val>
                                            <p:strVal val="#ppt_w"/>
                                          </p:val>
                                        </p:tav>
                                      </p:tavLst>
                                    </p:anim>
                                    <p:anim calcmode="lin" valueType="num">
                                      <p:cBhvr>
                                        <p:cTn id="43" dur="2500" fill="hold"/>
                                        <p:tgtEl>
                                          <p:spTgt spid="3"/>
                                        </p:tgtEl>
                                        <p:attrNameLst>
                                          <p:attrName>ppt_h</p:attrName>
                                        </p:attrNameLst>
                                      </p:cBhvr>
                                      <p:tavLst>
                                        <p:tav tm="0">
                                          <p:val>
                                            <p:fltVal val="0"/>
                                          </p:val>
                                        </p:tav>
                                        <p:tav tm="100000">
                                          <p:val>
                                            <p:strVal val="#ppt_h"/>
                                          </p:val>
                                        </p:tav>
                                      </p:tavLst>
                                    </p:anim>
                                    <p:anim calcmode="lin" valueType="num">
                                      <p:cBhvr>
                                        <p:cTn id="44" dur="2500" fill="hold"/>
                                        <p:tgtEl>
                                          <p:spTgt spid="3"/>
                                        </p:tgtEl>
                                        <p:attrNameLst>
                                          <p:attrName>ppt_x</p:attrName>
                                        </p:attrNameLst>
                                      </p:cBhvr>
                                      <p:tavLst>
                                        <p:tav tm="0" fmla="#ppt_x+(cos(-2*pi*(1-$))*-#ppt_x-sin(-2*pi*(1-$))*(1-#ppt_y))*(1-$)">
                                          <p:val>
                                            <p:fltVal val="0"/>
                                          </p:val>
                                        </p:tav>
                                        <p:tav tm="100000">
                                          <p:val>
                                            <p:fltVal val="1"/>
                                          </p:val>
                                        </p:tav>
                                      </p:tavLst>
                                    </p:anim>
                                    <p:anim calcmode="lin" valueType="num">
                                      <p:cBhvr>
                                        <p:cTn id="45" dur="25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6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6" grpId="0"/>
      <p:bldP spid="14"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9000">
              <a:srgbClr val="DD8FC7"/>
            </a:gs>
            <a:gs pos="86000">
              <a:srgbClr val="DD8FC7"/>
            </a:gs>
            <a:gs pos="50000">
              <a:srgbClr val="FFCCFF"/>
            </a:gs>
          </a:gsLst>
          <a:lin ang="6600000" scaled="0"/>
          <a:tileRect/>
        </a:gradFill>
        <a:effectLst/>
      </p:bgPr>
    </p:bg>
    <p:spTree>
      <p:nvGrpSpPr>
        <p:cNvPr id="1" name=""/>
        <p:cNvGrpSpPr/>
        <p:nvPr/>
      </p:nvGrpSpPr>
      <p:grpSpPr>
        <a:xfrm>
          <a:off x="0" y="0"/>
          <a:ext cx="0" cy="0"/>
          <a:chOff x="0" y="0"/>
          <a:chExt cx="0" cy="0"/>
        </a:xfrm>
      </p:grpSpPr>
      <p:pic>
        <p:nvPicPr>
          <p:cNvPr id="4" name="Immagine 3" descr="Immagine che contiene testo&#10;&#10;Descrizione generata automaticamente">
            <a:extLst>
              <a:ext uri="{FF2B5EF4-FFF2-40B4-BE49-F238E27FC236}">
                <a16:creationId xmlns:a16="http://schemas.microsoft.com/office/drawing/2014/main" id="{F64BF156-5BAB-85DD-CAE1-88DD562E4FA8}"/>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sp>
        <p:nvSpPr>
          <p:cNvPr id="2" name="Titolo 1">
            <a:extLst>
              <a:ext uri="{FF2B5EF4-FFF2-40B4-BE49-F238E27FC236}">
                <a16:creationId xmlns:a16="http://schemas.microsoft.com/office/drawing/2014/main" id="{93CC1BE5-91E6-02D7-978B-B7695B28079C}"/>
              </a:ext>
            </a:extLst>
          </p:cNvPr>
          <p:cNvSpPr>
            <a:spLocks noGrp="1"/>
          </p:cNvSpPr>
          <p:nvPr>
            <p:ph type="title"/>
          </p:nvPr>
        </p:nvSpPr>
        <p:spPr>
          <a:xfrm rot="16200000">
            <a:off x="-657879" y="2314063"/>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16" name="CasellaDiTesto 15">
            <a:extLst>
              <a:ext uri="{FF2B5EF4-FFF2-40B4-BE49-F238E27FC236}">
                <a16:creationId xmlns:a16="http://schemas.microsoft.com/office/drawing/2014/main" id="{790B60ED-1ADE-05DE-DA05-159B6EFB19C1}"/>
              </a:ext>
            </a:extLst>
          </p:cNvPr>
          <p:cNvSpPr txBox="1"/>
          <p:nvPr/>
        </p:nvSpPr>
        <p:spPr>
          <a:xfrm rot="16200000">
            <a:off x="-1607504" y="3488246"/>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6" name="CasellaDiTesto 5">
            <a:extLst>
              <a:ext uri="{FF2B5EF4-FFF2-40B4-BE49-F238E27FC236}">
                <a16:creationId xmlns:a16="http://schemas.microsoft.com/office/drawing/2014/main" id="{2284949C-6165-061F-5DA3-0115E31D8AFC}"/>
              </a:ext>
            </a:extLst>
          </p:cNvPr>
          <p:cNvSpPr txBox="1"/>
          <p:nvPr/>
        </p:nvSpPr>
        <p:spPr>
          <a:xfrm>
            <a:off x="-73443" y="207942"/>
            <a:ext cx="2467974" cy="813043"/>
          </a:xfrm>
          <a:prstGeom prst="rect">
            <a:avLst/>
          </a:prstGeom>
          <a:noFill/>
        </p:spPr>
        <p:txBody>
          <a:bodyPr wrap="square">
            <a:spAutoFit/>
          </a:bodyPr>
          <a:lstStyle/>
          <a:p>
            <a:pPr algn="ctr">
              <a:lnSpc>
                <a:spcPts val="2800"/>
              </a:lnSpc>
            </a:pPr>
            <a:r>
              <a:rPr lang="it-IT" sz="3200" spc="70" dirty="0" err="1">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Gv</a:t>
            </a:r>
            <a:r>
              <a:rPr lang="it-IT" sz="32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 IX </a:t>
            </a:r>
          </a:p>
          <a:p>
            <a:pPr algn="ctr">
              <a:lnSpc>
                <a:spcPts val="2800"/>
              </a:lnSpc>
            </a:pPr>
            <a:r>
              <a:rPr lang="it-IT" sz="24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1-41</a:t>
            </a:r>
          </a:p>
        </p:txBody>
      </p:sp>
      <p:pic>
        <p:nvPicPr>
          <p:cNvPr id="11" name="Immagine 10">
            <a:extLst>
              <a:ext uri="{FF2B5EF4-FFF2-40B4-BE49-F238E27FC236}">
                <a16:creationId xmlns:a16="http://schemas.microsoft.com/office/drawing/2014/main" id="{5F1FEEBC-38E3-52D1-FECE-82A355814E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77342" y="3383804"/>
            <a:ext cx="2282887" cy="3496995"/>
          </a:xfrm>
          <a:prstGeom prst="rect">
            <a:avLst/>
          </a:prstGeom>
        </p:spPr>
      </p:pic>
      <p:pic>
        <p:nvPicPr>
          <p:cNvPr id="13" name="Immagine 12">
            <a:extLst>
              <a:ext uri="{FF2B5EF4-FFF2-40B4-BE49-F238E27FC236}">
                <a16:creationId xmlns:a16="http://schemas.microsoft.com/office/drawing/2014/main" id="{70D42F56-0038-8A1B-0E02-F5BF63C0E3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72083" y="139449"/>
            <a:ext cx="5625528" cy="5644343"/>
          </a:xfrm>
          <a:prstGeom prst="rect">
            <a:avLst/>
          </a:prstGeom>
          <a:effectLst>
            <a:softEdge rad="177800"/>
          </a:effectLst>
        </p:spPr>
      </p:pic>
      <p:sp>
        <p:nvSpPr>
          <p:cNvPr id="14" name="CasellaDiTesto 13">
            <a:extLst>
              <a:ext uri="{FF2B5EF4-FFF2-40B4-BE49-F238E27FC236}">
                <a16:creationId xmlns:a16="http://schemas.microsoft.com/office/drawing/2014/main" id="{A0E5FE6E-33ED-CA09-D67E-520FED3900D3}"/>
              </a:ext>
            </a:extLst>
          </p:cNvPr>
          <p:cNvSpPr txBox="1"/>
          <p:nvPr/>
        </p:nvSpPr>
        <p:spPr>
          <a:xfrm>
            <a:off x="4784476" y="5827163"/>
            <a:ext cx="5876634" cy="606576"/>
          </a:xfrm>
          <a:prstGeom prst="rect">
            <a:avLst/>
          </a:prstGeom>
          <a:noFill/>
        </p:spPr>
        <p:txBody>
          <a:bodyPr wrap="square">
            <a:spAutoFit/>
          </a:bodyPr>
          <a:lstStyle/>
          <a:p>
            <a:pPr marL="0" indent="0" algn="r">
              <a:lnSpc>
                <a:spcPts val="3000"/>
              </a:lnSpc>
              <a:buNone/>
            </a:pPr>
            <a:r>
              <a:rPr lang="it-IT" sz="6600" b="1" spc="200" dirty="0">
                <a:ln w="38100">
                  <a:solidFill>
                    <a:schemeClr val="bg1"/>
                  </a:solidFill>
                </a:ln>
                <a:gradFill>
                  <a:gsLst>
                    <a:gs pos="37000">
                      <a:srgbClr val="7030A0"/>
                    </a:gs>
                    <a:gs pos="86000">
                      <a:srgbClr val="7030A0"/>
                    </a:gs>
                    <a:gs pos="62000">
                      <a:srgbClr val="DD8FC7"/>
                    </a:gs>
                  </a:gsLst>
                  <a:lin ang="5400000" scaled="0"/>
                </a:gradFill>
                <a:effectLst>
                  <a:glow rad="88900">
                    <a:srgbClr val="FFFF00"/>
                  </a:glow>
                  <a:reflection blurRad="38100" stA="48000" endPos="69000" dist="25400" dir="5400000" sy="-100000" algn="bl" rotWithShape="0"/>
                </a:effectLst>
                <a:latin typeface="American Captain Eternal" panose="02000503030000020004" pitchFamily="50" charset="0"/>
              </a:rPr>
              <a:t>Cieco nato</a:t>
            </a:r>
          </a:p>
        </p:txBody>
      </p:sp>
      <p:pic>
        <p:nvPicPr>
          <p:cNvPr id="3" name="Immagine 2">
            <a:extLst>
              <a:ext uri="{FF2B5EF4-FFF2-40B4-BE49-F238E27FC236}">
                <a16:creationId xmlns:a16="http://schemas.microsoft.com/office/drawing/2014/main" id="{9EB51DBE-210A-6D6D-F1C9-7B68CEE4B1C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20544" y="207942"/>
            <a:ext cx="2359563" cy="3169779"/>
          </a:xfrm>
          <a:prstGeom prst="rect">
            <a:avLst/>
          </a:prstGeom>
          <a:effectLst>
            <a:softEdge rad="50800"/>
          </a:effectLst>
        </p:spPr>
      </p:pic>
      <p:sp>
        <p:nvSpPr>
          <p:cNvPr id="5" name="Rettangolo 4">
            <a:extLst>
              <a:ext uri="{FF2B5EF4-FFF2-40B4-BE49-F238E27FC236}">
                <a16:creationId xmlns:a16="http://schemas.microsoft.com/office/drawing/2014/main" id="{A46C1F0D-2DA1-5C66-1647-EFFFB07E9CFD}"/>
              </a:ext>
            </a:extLst>
          </p:cNvPr>
          <p:cNvSpPr/>
          <p:nvPr/>
        </p:nvSpPr>
        <p:spPr>
          <a:xfrm>
            <a:off x="256347" y="6085183"/>
            <a:ext cx="10468044" cy="923330"/>
          </a:xfrm>
          <a:prstGeom prst="rect">
            <a:avLst/>
          </a:prstGeom>
          <a:noFill/>
        </p:spPr>
        <p:txBody>
          <a:bodyPr wrap="square" lIns="91440" tIns="45720" rIns="91440" bIns="45720">
            <a:spAutoFit/>
          </a:bodyPr>
          <a:lstStyle/>
          <a:p>
            <a:pPr algn="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Guarigione</a:t>
            </a:r>
            <a:r>
              <a:rPr lang="it-IT" sz="4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 e </a:t>
            </a: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Luce</a:t>
            </a:r>
            <a:r>
              <a:rPr lang="it-IT" sz="40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 degli </a:t>
            </a: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Uomini</a:t>
            </a:r>
          </a:p>
        </p:txBody>
      </p:sp>
    </p:spTree>
    <p:extLst>
      <p:ext uri="{BB962C8B-B14F-4D97-AF65-F5344CB8AC3E}">
        <p14:creationId xmlns:p14="http://schemas.microsoft.com/office/powerpoint/2010/main" val="27653949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100"/>
                                        <p:tgtEl>
                                          <p:spTgt spid="16"/>
                                        </p:tgtEl>
                                      </p:cBhvr>
                                    </p:animEffect>
                                  </p:childTnLst>
                                </p:cTn>
                              </p:par>
                              <p:par>
                                <p:cTn id="8" presetID="18" presetClass="entr" presetSubtype="3"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strips(upRight)">
                                      <p:cBhvr>
                                        <p:cTn id="10" dur="900"/>
                                        <p:tgtEl>
                                          <p:spTgt spid="2"/>
                                        </p:tgtEl>
                                      </p:cBhvr>
                                    </p:animEffect>
                                  </p:childTnLst>
                                </p:cTn>
                              </p:par>
                              <p:par>
                                <p:cTn id="11" presetID="47" presetClass="entr" presetSubtype="0" fill="hold" grpId="0" nodeType="withEffect">
                                  <p:stCondLst>
                                    <p:cond delay="6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1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21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900"/>
                                        <p:tgtEl>
                                          <p:spTgt spid="14"/>
                                        </p:tgtEl>
                                      </p:cBhvr>
                                    </p:animEffect>
                                  </p:childTnLst>
                                </p:cTn>
                              </p:par>
                            </p:childTnLst>
                          </p:cTn>
                        </p:par>
                        <p:par>
                          <p:cTn id="31" fill="hold">
                            <p:stCondLst>
                              <p:cond delay="40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700" fill="hold"/>
                                        <p:tgtEl>
                                          <p:spTgt spid="13"/>
                                        </p:tgtEl>
                                        <p:attrNameLst>
                                          <p:attrName>ppt_w</p:attrName>
                                        </p:attrNameLst>
                                      </p:cBhvr>
                                      <p:tavLst>
                                        <p:tav tm="0">
                                          <p:val>
                                            <p:fltVal val="0"/>
                                          </p:val>
                                        </p:tav>
                                        <p:tav tm="100000">
                                          <p:val>
                                            <p:strVal val="#ppt_w"/>
                                          </p:val>
                                        </p:tav>
                                      </p:tavLst>
                                    </p:anim>
                                    <p:anim calcmode="lin" valueType="num">
                                      <p:cBhvr>
                                        <p:cTn id="35" dur="1700" fill="hold"/>
                                        <p:tgtEl>
                                          <p:spTgt spid="13"/>
                                        </p:tgtEl>
                                        <p:attrNameLst>
                                          <p:attrName>ppt_h</p:attrName>
                                        </p:attrNameLst>
                                      </p:cBhvr>
                                      <p:tavLst>
                                        <p:tav tm="0">
                                          <p:val>
                                            <p:fltVal val="0"/>
                                          </p:val>
                                        </p:tav>
                                        <p:tav tm="100000">
                                          <p:val>
                                            <p:strVal val="#ppt_h"/>
                                          </p:val>
                                        </p:tav>
                                      </p:tavLst>
                                    </p:anim>
                                    <p:anim calcmode="lin" valueType="num">
                                      <p:cBhvr>
                                        <p:cTn id="36" dur="1700" fill="hold"/>
                                        <p:tgtEl>
                                          <p:spTgt spid="13"/>
                                        </p:tgtEl>
                                        <p:attrNameLst>
                                          <p:attrName>style.rotation</p:attrName>
                                        </p:attrNameLst>
                                      </p:cBhvr>
                                      <p:tavLst>
                                        <p:tav tm="0">
                                          <p:val>
                                            <p:fltVal val="90"/>
                                          </p:val>
                                        </p:tav>
                                        <p:tav tm="100000">
                                          <p:val>
                                            <p:fltVal val="0"/>
                                          </p:val>
                                        </p:tav>
                                      </p:tavLst>
                                    </p:anim>
                                    <p:animEffect transition="in" filter="fade">
                                      <p:cBhvr>
                                        <p:cTn id="37" dur="17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2500" fill="hold"/>
                                        <p:tgtEl>
                                          <p:spTgt spid="5"/>
                                        </p:tgtEl>
                                        <p:attrNameLst>
                                          <p:attrName>ppt_w</p:attrName>
                                        </p:attrNameLst>
                                      </p:cBhvr>
                                      <p:tavLst>
                                        <p:tav tm="0">
                                          <p:val>
                                            <p:fltVal val="0"/>
                                          </p:val>
                                        </p:tav>
                                        <p:tav tm="100000">
                                          <p:val>
                                            <p:strVal val="#ppt_w"/>
                                          </p:val>
                                        </p:tav>
                                      </p:tavLst>
                                    </p:anim>
                                    <p:anim calcmode="lin" valueType="num">
                                      <p:cBhvr>
                                        <p:cTn id="43" dur="2500" fill="hold"/>
                                        <p:tgtEl>
                                          <p:spTgt spid="5"/>
                                        </p:tgtEl>
                                        <p:attrNameLst>
                                          <p:attrName>ppt_h</p:attrName>
                                        </p:attrNameLst>
                                      </p:cBhvr>
                                      <p:tavLst>
                                        <p:tav tm="0">
                                          <p:val>
                                            <p:fltVal val="0"/>
                                          </p:val>
                                        </p:tav>
                                        <p:tav tm="100000">
                                          <p:val>
                                            <p:strVal val="#ppt_h"/>
                                          </p:val>
                                        </p:tav>
                                      </p:tavLst>
                                    </p:anim>
                                    <p:anim calcmode="lin" valueType="num">
                                      <p:cBhvr>
                                        <p:cTn id="44" dur="2500" fill="hold"/>
                                        <p:tgtEl>
                                          <p:spTgt spid="5"/>
                                        </p:tgtEl>
                                        <p:attrNameLst>
                                          <p:attrName>ppt_x</p:attrName>
                                        </p:attrNameLst>
                                      </p:cBhvr>
                                      <p:tavLst>
                                        <p:tav tm="0" fmla="#ppt_x+(cos(-2*pi*(1-$))*-#ppt_x-sin(-2*pi*(1-$))*(1-#ppt_y))*(1-$)">
                                          <p:val>
                                            <p:fltVal val="0"/>
                                          </p:val>
                                        </p:tav>
                                        <p:tav tm="100000">
                                          <p:val>
                                            <p:fltVal val="1"/>
                                          </p:val>
                                        </p:tav>
                                      </p:tavLst>
                                    </p:anim>
                                    <p:anim calcmode="lin" valueType="num">
                                      <p:cBhvr>
                                        <p:cTn id="45" dur="25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6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6" grpId="0"/>
      <p:bldP spid="1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8CE209DB-1649-1CF7-B3F5-F32D2A5CB7C4}"/>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sp>
        <p:nvSpPr>
          <p:cNvPr id="2" name="Titolo 1">
            <a:extLst>
              <a:ext uri="{FF2B5EF4-FFF2-40B4-BE49-F238E27FC236}">
                <a16:creationId xmlns:a16="http://schemas.microsoft.com/office/drawing/2014/main" id="{93CC1BE5-91E6-02D7-978B-B7695B28079C}"/>
              </a:ext>
            </a:extLst>
          </p:cNvPr>
          <p:cNvSpPr>
            <a:spLocks noGrp="1"/>
          </p:cNvSpPr>
          <p:nvPr>
            <p:ph type="title"/>
          </p:nvPr>
        </p:nvSpPr>
        <p:spPr>
          <a:xfrm rot="16200000">
            <a:off x="-657879" y="2930291"/>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16" name="CasellaDiTesto 15">
            <a:extLst>
              <a:ext uri="{FF2B5EF4-FFF2-40B4-BE49-F238E27FC236}">
                <a16:creationId xmlns:a16="http://schemas.microsoft.com/office/drawing/2014/main" id="{790B60ED-1ADE-05DE-DA05-159B6EFB19C1}"/>
              </a:ext>
            </a:extLst>
          </p:cNvPr>
          <p:cNvSpPr txBox="1"/>
          <p:nvPr/>
        </p:nvSpPr>
        <p:spPr>
          <a:xfrm rot="16200000">
            <a:off x="-1607504" y="4104474"/>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6" name="CasellaDiTesto 5">
            <a:extLst>
              <a:ext uri="{FF2B5EF4-FFF2-40B4-BE49-F238E27FC236}">
                <a16:creationId xmlns:a16="http://schemas.microsoft.com/office/drawing/2014/main" id="{2284949C-6165-061F-5DA3-0115E31D8AFC}"/>
              </a:ext>
            </a:extLst>
          </p:cNvPr>
          <p:cNvSpPr txBox="1"/>
          <p:nvPr/>
        </p:nvSpPr>
        <p:spPr>
          <a:xfrm>
            <a:off x="-73444" y="271242"/>
            <a:ext cx="2467974" cy="954107"/>
          </a:xfrm>
          <a:prstGeom prst="rect">
            <a:avLst/>
          </a:prstGeom>
          <a:noFill/>
        </p:spPr>
        <p:txBody>
          <a:bodyPr wrap="square">
            <a:spAutoFit/>
          </a:bodyPr>
          <a:lstStyle/>
          <a:p>
            <a:pPr algn="ctr"/>
            <a:r>
              <a:rPr lang="it-IT" sz="3200" spc="70" dirty="0" err="1">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Gv</a:t>
            </a:r>
            <a:r>
              <a:rPr lang="it-IT" sz="32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 XI </a:t>
            </a:r>
          </a:p>
          <a:p>
            <a:pPr algn="ctr"/>
            <a:r>
              <a:rPr lang="it-IT" sz="24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1-45</a:t>
            </a:r>
          </a:p>
        </p:txBody>
      </p:sp>
      <p:pic>
        <p:nvPicPr>
          <p:cNvPr id="11" name="Immagine 10">
            <a:extLst>
              <a:ext uri="{FF2B5EF4-FFF2-40B4-BE49-F238E27FC236}">
                <a16:creationId xmlns:a16="http://schemas.microsoft.com/office/drawing/2014/main" id="{5F1FEEBC-38E3-52D1-FECE-82A355814E41}"/>
              </a:ext>
            </a:extLst>
          </p:cNvPr>
          <p:cNvPicPr>
            <a:picLocks noChangeAspect="1"/>
          </p:cNvPicPr>
          <p:nvPr/>
        </p:nvPicPr>
        <p:blipFill rotWithShape="1">
          <a:blip r:embed="rId3">
            <a:extLst>
              <a:ext uri="{28A0092B-C50C-407E-A947-70E740481C1C}">
                <a14:useLocalDpi xmlns:a14="http://schemas.microsoft.com/office/drawing/2010/main" val="0"/>
              </a:ext>
            </a:extLst>
          </a:blip>
          <a:srcRect l="28253"/>
          <a:stretch/>
        </p:blipFill>
        <p:spPr>
          <a:xfrm>
            <a:off x="2709936" y="3585534"/>
            <a:ext cx="2254186" cy="2968880"/>
          </a:xfrm>
          <a:prstGeom prst="rect">
            <a:avLst/>
          </a:prstGeom>
        </p:spPr>
      </p:pic>
      <p:pic>
        <p:nvPicPr>
          <p:cNvPr id="13" name="Immagine 12">
            <a:extLst>
              <a:ext uri="{FF2B5EF4-FFF2-40B4-BE49-F238E27FC236}">
                <a16:creationId xmlns:a16="http://schemas.microsoft.com/office/drawing/2014/main" id="{70D42F56-0038-8A1B-0E02-F5BF63C0E3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86385" y="139449"/>
            <a:ext cx="5711226" cy="5438970"/>
          </a:xfrm>
          <a:prstGeom prst="rect">
            <a:avLst/>
          </a:prstGeom>
          <a:effectLst>
            <a:softEdge rad="177800"/>
          </a:effectLst>
        </p:spPr>
      </p:pic>
      <p:sp>
        <p:nvSpPr>
          <p:cNvPr id="14" name="CasellaDiTesto 13">
            <a:extLst>
              <a:ext uri="{FF2B5EF4-FFF2-40B4-BE49-F238E27FC236}">
                <a16:creationId xmlns:a16="http://schemas.microsoft.com/office/drawing/2014/main" id="{A0E5FE6E-33ED-CA09-D67E-520FED3900D3}"/>
              </a:ext>
            </a:extLst>
          </p:cNvPr>
          <p:cNvSpPr txBox="1"/>
          <p:nvPr/>
        </p:nvSpPr>
        <p:spPr>
          <a:xfrm>
            <a:off x="4734375" y="5732231"/>
            <a:ext cx="5876634" cy="606576"/>
          </a:xfrm>
          <a:prstGeom prst="rect">
            <a:avLst/>
          </a:prstGeom>
          <a:noFill/>
        </p:spPr>
        <p:txBody>
          <a:bodyPr wrap="square">
            <a:spAutoFit/>
          </a:bodyPr>
          <a:lstStyle/>
          <a:p>
            <a:pPr marL="0" indent="0" algn="r">
              <a:lnSpc>
                <a:spcPts val="3000"/>
              </a:lnSpc>
              <a:buNone/>
            </a:pPr>
            <a:r>
              <a:rPr lang="it-IT" sz="6600" b="1" spc="200" dirty="0">
                <a:ln w="38100">
                  <a:solidFill>
                    <a:schemeClr val="bg1"/>
                  </a:solidFill>
                </a:ln>
                <a:gradFill>
                  <a:gsLst>
                    <a:gs pos="37000">
                      <a:srgbClr val="7030A0"/>
                    </a:gs>
                    <a:gs pos="86000">
                      <a:srgbClr val="7030A0"/>
                    </a:gs>
                    <a:gs pos="62000">
                      <a:srgbClr val="DD8FC7"/>
                    </a:gs>
                  </a:gsLst>
                  <a:lin ang="5400000" scaled="0"/>
                </a:gradFill>
                <a:effectLst>
                  <a:glow rad="88900">
                    <a:srgbClr val="FFFF00"/>
                  </a:glow>
                  <a:reflection blurRad="38100" stA="48000" endPos="69000" dist="25400" dir="5400000" sy="-100000" algn="bl" rotWithShape="0"/>
                </a:effectLst>
                <a:latin typeface="American Captain Eternal" panose="02000503030000020004" pitchFamily="50" charset="0"/>
              </a:rPr>
              <a:t>R. Lazzaro</a:t>
            </a:r>
          </a:p>
        </p:txBody>
      </p:sp>
      <p:pic>
        <p:nvPicPr>
          <p:cNvPr id="4" name="Immagine 3">
            <a:extLst>
              <a:ext uri="{FF2B5EF4-FFF2-40B4-BE49-F238E27FC236}">
                <a16:creationId xmlns:a16="http://schemas.microsoft.com/office/drawing/2014/main" id="{C843D569-4A15-9B2C-DF47-504A033E8CC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49352"/>
          <a:stretch/>
        </p:blipFill>
        <p:spPr>
          <a:xfrm>
            <a:off x="2657247" y="261943"/>
            <a:ext cx="2359563" cy="3169779"/>
          </a:xfrm>
          <a:prstGeom prst="rect">
            <a:avLst/>
          </a:prstGeom>
          <a:effectLst>
            <a:softEdge rad="50800"/>
          </a:effectLst>
        </p:spPr>
      </p:pic>
      <p:sp>
        <p:nvSpPr>
          <p:cNvPr id="5" name="Rettangolo 4">
            <a:extLst>
              <a:ext uri="{FF2B5EF4-FFF2-40B4-BE49-F238E27FC236}">
                <a16:creationId xmlns:a16="http://schemas.microsoft.com/office/drawing/2014/main" id="{767DE1BD-5963-6647-0082-21C76718CA2C}"/>
              </a:ext>
            </a:extLst>
          </p:cNvPr>
          <p:cNvSpPr/>
          <p:nvPr/>
        </p:nvSpPr>
        <p:spPr>
          <a:xfrm>
            <a:off x="2503065" y="6136534"/>
            <a:ext cx="8148106" cy="923330"/>
          </a:xfrm>
          <a:prstGeom prst="rect">
            <a:avLst/>
          </a:prstGeom>
          <a:noFill/>
        </p:spPr>
        <p:txBody>
          <a:bodyPr wrap="square" lIns="91440" tIns="45720" rIns="91440" bIns="45720">
            <a:spAutoFit/>
          </a:bodyPr>
          <a:lstStyle/>
          <a:p>
            <a:pPr algn="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Vita nuova di chi crede</a:t>
            </a:r>
          </a:p>
        </p:txBody>
      </p:sp>
      <p:sp>
        <p:nvSpPr>
          <p:cNvPr id="7" name="CasellaDiTesto 6">
            <a:extLst>
              <a:ext uri="{FF2B5EF4-FFF2-40B4-BE49-F238E27FC236}">
                <a16:creationId xmlns:a16="http://schemas.microsoft.com/office/drawing/2014/main" id="{A82C1226-FDAD-26E1-3CB5-F7086F2C355C}"/>
              </a:ext>
            </a:extLst>
          </p:cNvPr>
          <p:cNvSpPr txBox="1"/>
          <p:nvPr/>
        </p:nvSpPr>
        <p:spPr>
          <a:xfrm>
            <a:off x="1957496" y="5620020"/>
            <a:ext cx="2349860" cy="830997"/>
          </a:xfrm>
          <a:prstGeom prst="rect">
            <a:avLst/>
          </a:prstGeom>
          <a:noFill/>
        </p:spPr>
        <p:txBody>
          <a:bodyPr wrap="square">
            <a:spAutoFit/>
          </a:bodyPr>
          <a:lstStyle/>
          <a:p>
            <a:r>
              <a:rPr lang="it-IT" sz="4800" dirty="0">
                <a:solidFill>
                  <a:srgbClr val="FF0000"/>
                </a:solidFill>
                <a:effectLst>
                  <a:glow rad="88900">
                    <a:schemeClr val="bg1">
                      <a:alpha val="84000"/>
                    </a:schemeClr>
                  </a:glow>
                </a:effectLst>
                <a:latin typeface="Aprillia Wijaya" panose="02000600000000000000" pitchFamily="2" charset="0"/>
              </a:rPr>
              <a:t>Cristo Gesù</a:t>
            </a:r>
          </a:p>
        </p:txBody>
      </p:sp>
    </p:spTree>
    <p:extLst>
      <p:ext uri="{BB962C8B-B14F-4D97-AF65-F5344CB8AC3E}">
        <p14:creationId xmlns:p14="http://schemas.microsoft.com/office/powerpoint/2010/main" val="9227056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100"/>
                                        <p:tgtEl>
                                          <p:spTgt spid="16"/>
                                        </p:tgtEl>
                                      </p:cBhvr>
                                    </p:animEffect>
                                  </p:childTnLst>
                                </p:cTn>
                              </p:par>
                              <p:par>
                                <p:cTn id="8" presetID="18" presetClass="entr" presetSubtype="3"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strips(upRight)">
                                      <p:cBhvr>
                                        <p:cTn id="10" dur="900"/>
                                        <p:tgtEl>
                                          <p:spTgt spid="2"/>
                                        </p:tgtEl>
                                      </p:cBhvr>
                                    </p:animEffect>
                                  </p:childTnLst>
                                </p:cTn>
                              </p:par>
                              <p:par>
                                <p:cTn id="11" presetID="47" presetClass="entr" presetSubtype="0" fill="hold" grpId="0" nodeType="withEffect">
                                  <p:stCondLst>
                                    <p:cond delay="6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100"/>
                            </p:stCondLst>
                            <p:childTnLst>
                              <p:par>
                                <p:cTn id="17" presetID="42"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21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900"/>
                                        <p:tgtEl>
                                          <p:spTgt spid="14"/>
                                        </p:tgtEl>
                                      </p:cBhvr>
                                    </p:animEffect>
                                  </p:childTnLst>
                                </p:cTn>
                              </p:par>
                            </p:childTnLst>
                          </p:cTn>
                        </p:par>
                        <p:par>
                          <p:cTn id="31" fill="hold">
                            <p:stCondLst>
                              <p:cond delay="40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700" fill="hold"/>
                                        <p:tgtEl>
                                          <p:spTgt spid="13"/>
                                        </p:tgtEl>
                                        <p:attrNameLst>
                                          <p:attrName>ppt_w</p:attrName>
                                        </p:attrNameLst>
                                      </p:cBhvr>
                                      <p:tavLst>
                                        <p:tav tm="0">
                                          <p:val>
                                            <p:fltVal val="0"/>
                                          </p:val>
                                        </p:tav>
                                        <p:tav tm="100000">
                                          <p:val>
                                            <p:strVal val="#ppt_w"/>
                                          </p:val>
                                        </p:tav>
                                      </p:tavLst>
                                    </p:anim>
                                    <p:anim calcmode="lin" valueType="num">
                                      <p:cBhvr>
                                        <p:cTn id="35" dur="1700" fill="hold"/>
                                        <p:tgtEl>
                                          <p:spTgt spid="13"/>
                                        </p:tgtEl>
                                        <p:attrNameLst>
                                          <p:attrName>ppt_h</p:attrName>
                                        </p:attrNameLst>
                                      </p:cBhvr>
                                      <p:tavLst>
                                        <p:tav tm="0">
                                          <p:val>
                                            <p:fltVal val="0"/>
                                          </p:val>
                                        </p:tav>
                                        <p:tav tm="100000">
                                          <p:val>
                                            <p:strVal val="#ppt_h"/>
                                          </p:val>
                                        </p:tav>
                                      </p:tavLst>
                                    </p:anim>
                                    <p:anim calcmode="lin" valueType="num">
                                      <p:cBhvr>
                                        <p:cTn id="36" dur="1700" fill="hold"/>
                                        <p:tgtEl>
                                          <p:spTgt spid="13"/>
                                        </p:tgtEl>
                                        <p:attrNameLst>
                                          <p:attrName>style.rotation</p:attrName>
                                        </p:attrNameLst>
                                      </p:cBhvr>
                                      <p:tavLst>
                                        <p:tav tm="0">
                                          <p:val>
                                            <p:fltVal val="90"/>
                                          </p:val>
                                        </p:tav>
                                        <p:tav tm="100000">
                                          <p:val>
                                            <p:fltVal val="0"/>
                                          </p:val>
                                        </p:tav>
                                      </p:tavLst>
                                    </p:anim>
                                    <p:animEffect transition="in" filter="fade">
                                      <p:cBhvr>
                                        <p:cTn id="37" dur="17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2500" fill="hold"/>
                                        <p:tgtEl>
                                          <p:spTgt spid="5"/>
                                        </p:tgtEl>
                                        <p:attrNameLst>
                                          <p:attrName>ppt_w</p:attrName>
                                        </p:attrNameLst>
                                      </p:cBhvr>
                                      <p:tavLst>
                                        <p:tav tm="0">
                                          <p:val>
                                            <p:fltVal val="0"/>
                                          </p:val>
                                        </p:tav>
                                        <p:tav tm="100000">
                                          <p:val>
                                            <p:strVal val="#ppt_w"/>
                                          </p:val>
                                        </p:tav>
                                      </p:tavLst>
                                    </p:anim>
                                    <p:anim calcmode="lin" valueType="num">
                                      <p:cBhvr>
                                        <p:cTn id="43" dur="2500" fill="hold"/>
                                        <p:tgtEl>
                                          <p:spTgt spid="5"/>
                                        </p:tgtEl>
                                        <p:attrNameLst>
                                          <p:attrName>ppt_h</p:attrName>
                                        </p:attrNameLst>
                                      </p:cBhvr>
                                      <p:tavLst>
                                        <p:tav tm="0">
                                          <p:val>
                                            <p:fltVal val="0"/>
                                          </p:val>
                                        </p:tav>
                                        <p:tav tm="100000">
                                          <p:val>
                                            <p:strVal val="#ppt_h"/>
                                          </p:val>
                                        </p:tav>
                                      </p:tavLst>
                                    </p:anim>
                                    <p:anim calcmode="lin" valueType="num">
                                      <p:cBhvr>
                                        <p:cTn id="44" dur="2500" fill="hold"/>
                                        <p:tgtEl>
                                          <p:spTgt spid="5"/>
                                        </p:tgtEl>
                                        <p:attrNameLst>
                                          <p:attrName>ppt_x</p:attrName>
                                        </p:attrNameLst>
                                      </p:cBhvr>
                                      <p:tavLst>
                                        <p:tav tm="0" fmla="#ppt_x+(cos(-2*pi*(1-$))*-#ppt_x-sin(-2*pi*(1-$))*(1-#ppt_y))*(1-$)">
                                          <p:val>
                                            <p:fltVal val="0"/>
                                          </p:val>
                                        </p:tav>
                                        <p:tav tm="100000">
                                          <p:val>
                                            <p:fltVal val="1"/>
                                          </p:val>
                                        </p:tav>
                                      </p:tavLst>
                                    </p:anim>
                                    <p:anim calcmode="lin" valueType="num">
                                      <p:cBhvr>
                                        <p:cTn id="45" dur="2500" fill="hold"/>
                                        <p:tgtEl>
                                          <p:spTgt spid="5"/>
                                        </p:tgtEl>
                                        <p:attrNameLst>
                                          <p:attrName>ppt_y</p:attrName>
                                        </p:attrNameLst>
                                      </p:cBhvr>
                                      <p:tavLst>
                                        <p:tav tm="0" fmla="#ppt_y+(sin(-2*pi*(1-$))*-#ppt_x+cos(-2*pi*(1-$))*(1-#ppt_y))*(1-$)">
                                          <p:val>
                                            <p:fltVal val="0"/>
                                          </p:val>
                                        </p:tav>
                                        <p:tav tm="100000">
                                          <p:val>
                                            <p:fltVal val="1"/>
                                          </p:val>
                                        </p:tav>
                                      </p:tavLst>
                                    </p:anim>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406">
                                          <p:stCondLst>
                                            <p:cond delay="0"/>
                                          </p:stCondLst>
                                        </p:cTn>
                                        <p:tgtEl>
                                          <p:spTgt spid="7"/>
                                        </p:tgtEl>
                                      </p:cBhvr>
                                    </p:animEffect>
                                    <p:anim calcmode="lin" valueType="num">
                                      <p:cBhvr>
                                        <p:cTn id="49" dur="1275"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46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465" tmFilter="0, 0; 0.125,0.2665; 0.25,0.4; 0.375,0.465; 0.5,0.5;  0.625,0.535; 0.75,0.6; 0.875,0.7335; 1,1">
                                          <p:stCondLst>
                                            <p:cond delay="465"/>
                                          </p:stCondLst>
                                        </p:cTn>
                                        <p:tgtEl>
                                          <p:spTgt spid="7"/>
                                        </p:tgtEl>
                                        <p:attrNameLst>
                                          <p:attrName>ppt_y</p:attrName>
                                        </p:attrNameLst>
                                      </p:cBhvr>
                                      <p:tavLst>
                                        <p:tav tm="0" fmla="#ppt_y-sin(pi*$)/9">
                                          <p:val>
                                            <p:fltVal val="0"/>
                                          </p:val>
                                        </p:tav>
                                        <p:tav tm="100000">
                                          <p:val>
                                            <p:fltVal val="1"/>
                                          </p:val>
                                        </p:tav>
                                      </p:tavLst>
                                    </p:anim>
                                    <p:anim calcmode="lin" valueType="num">
                                      <p:cBhvr>
                                        <p:cTn id="52" dur="232" tmFilter="0, 0; 0.125,0.2665; 0.25,0.4; 0.375,0.465; 0.5,0.5;  0.625,0.535; 0.75,0.6; 0.875,0.7335; 1,1">
                                          <p:stCondLst>
                                            <p:cond delay="927"/>
                                          </p:stCondLst>
                                        </p:cTn>
                                        <p:tgtEl>
                                          <p:spTgt spid="7"/>
                                        </p:tgtEl>
                                        <p:attrNameLst>
                                          <p:attrName>ppt_y</p:attrName>
                                        </p:attrNameLst>
                                      </p:cBhvr>
                                      <p:tavLst>
                                        <p:tav tm="0" fmla="#ppt_y-sin(pi*$)/27">
                                          <p:val>
                                            <p:fltVal val="0"/>
                                          </p:val>
                                        </p:tav>
                                        <p:tav tm="100000">
                                          <p:val>
                                            <p:fltVal val="1"/>
                                          </p:val>
                                        </p:tav>
                                      </p:tavLst>
                                    </p:anim>
                                    <p:anim calcmode="lin" valueType="num">
                                      <p:cBhvr>
                                        <p:cTn id="53" dur="115" tmFilter="0, 0; 0.125,0.2665; 0.25,0.4; 0.375,0.465; 0.5,0.5;  0.625,0.535; 0.75,0.6; 0.875,0.7335; 1,1">
                                          <p:stCondLst>
                                            <p:cond delay="1159"/>
                                          </p:stCondLst>
                                        </p:cTn>
                                        <p:tgtEl>
                                          <p:spTgt spid="7"/>
                                        </p:tgtEl>
                                        <p:attrNameLst>
                                          <p:attrName>ppt_y</p:attrName>
                                        </p:attrNameLst>
                                      </p:cBhvr>
                                      <p:tavLst>
                                        <p:tav tm="0" fmla="#ppt_y-sin(pi*$)/81">
                                          <p:val>
                                            <p:fltVal val="0"/>
                                          </p:val>
                                        </p:tav>
                                        <p:tav tm="100000">
                                          <p:val>
                                            <p:fltVal val="1"/>
                                          </p:val>
                                        </p:tav>
                                      </p:tavLst>
                                    </p:anim>
                                    <p:animScale>
                                      <p:cBhvr>
                                        <p:cTn id="54" dur="18">
                                          <p:stCondLst>
                                            <p:cond delay="455"/>
                                          </p:stCondLst>
                                        </p:cTn>
                                        <p:tgtEl>
                                          <p:spTgt spid="7"/>
                                        </p:tgtEl>
                                      </p:cBhvr>
                                      <p:to x="100000" y="60000"/>
                                    </p:animScale>
                                    <p:animScale>
                                      <p:cBhvr>
                                        <p:cTn id="55" dur="116" decel="50000">
                                          <p:stCondLst>
                                            <p:cond delay="473"/>
                                          </p:stCondLst>
                                        </p:cTn>
                                        <p:tgtEl>
                                          <p:spTgt spid="7"/>
                                        </p:tgtEl>
                                      </p:cBhvr>
                                      <p:to x="100000" y="100000"/>
                                    </p:animScale>
                                    <p:animScale>
                                      <p:cBhvr>
                                        <p:cTn id="56" dur="18">
                                          <p:stCondLst>
                                            <p:cond delay="918"/>
                                          </p:stCondLst>
                                        </p:cTn>
                                        <p:tgtEl>
                                          <p:spTgt spid="7"/>
                                        </p:tgtEl>
                                      </p:cBhvr>
                                      <p:to x="100000" y="80000"/>
                                    </p:animScale>
                                    <p:animScale>
                                      <p:cBhvr>
                                        <p:cTn id="57" dur="116" decel="50000">
                                          <p:stCondLst>
                                            <p:cond delay="937"/>
                                          </p:stCondLst>
                                        </p:cTn>
                                        <p:tgtEl>
                                          <p:spTgt spid="7"/>
                                        </p:tgtEl>
                                      </p:cBhvr>
                                      <p:to x="100000" y="100000"/>
                                    </p:animScale>
                                    <p:animScale>
                                      <p:cBhvr>
                                        <p:cTn id="58" dur="18">
                                          <p:stCondLst>
                                            <p:cond delay="1149"/>
                                          </p:stCondLst>
                                        </p:cTn>
                                        <p:tgtEl>
                                          <p:spTgt spid="7"/>
                                        </p:tgtEl>
                                      </p:cBhvr>
                                      <p:to x="100000" y="90000"/>
                                    </p:animScale>
                                    <p:animScale>
                                      <p:cBhvr>
                                        <p:cTn id="59" dur="116" decel="50000">
                                          <p:stCondLst>
                                            <p:cond delay="1168"/>
                                          </p:stCondLst>
                                        </p:cTn>
                                        <p:tgtEl>
                                          <p:spTgt spid="7"/>
                                        </p:tgtEl>
                                      </p:cBhvr>
                                      <p:to x="100000" y="100000"/>
                                    </p:animScale>
                                    <p:animScale>
                                      <p:cBhvr>
                                        <p:cTn id="60" dur="18">
                                          <p:stCondLst>
                                            <p:cond delay="1266"/>
                                          </p:stCondLst>
                                        </p:cTn>
                                        <p:tgtEl>
                                          <p:spTgt spid="7"/>
                                        </p:tgtEl>
                                      </p:cBhvr>
                                      <p:to x="100000" y="95000"/>
                                    </p:animScale>
                                    <p:animScale>
                                      <p:cBhvr>
                                        <p:cTn id="61" dur="116" decel="50000">
                                          <p:stCondLst>
                                            <p:cond delay="1284"/>
                                          </p:stCondLst>
                                        </p:cTn>
                                        <p:tgtEl>
                                          <p:spTgt spid="7"/>
                                        </p:tgtEl>
                                      </p:cBhvr>
                                      <p:to x="100000" y="100000"/>
                                    </p:animScale>
                                  </p:childTnLst>
                                </p:cTn>
                              </p:par>
                            </p:childTnLst>
                          </p:cTn>
                        </p:par>
                        <p:par>
                          <p:cTn id="62" fill="hold">
                            <p:stCondLst>
                              <p:cond delay="2500"/>
                            </p:stCondLst>
                            <p:childTnLst>
                              <p:par>
                                <p:cTn id="63" presetID="10" presetClass="entr" presetSubtype="0" fill="hold" nodeType="after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16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6" grpId="0"/>
      <p:bldP spid="14" grpId="0"/>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rgbClr val="C00000">
                <a:alpha val="88000"/>
              </a:srgbClr>
            </a:gs>
            <a:gs pos="86000">
              <a:srgbClr val="C00000">
                <a:alpha val="86000"/>
              </a:srgbClr>
            </a:gs>
            <a:gs pos="50000">
              <a:srgbClr val="FF0000">
                <a:alpha val="44000"/>
                <a:lumMod val="90000"/>
                <a:lumOff val="10000"/>
              </a:srgbClr>
            </a:gs>
          </a:gsLst>
          <a:lin ang="6600000" scaled="0"/>
          <a:tileRect/>
        </a:gradFill>
        <a:effectLst/>
      </p:bgPr>
    </p:bg>
    <p:spTree>
      <p:nvGrpSpPr>
        <p:cNvPr id="1" name=""/>
        <p:cNvGrpSpPr/>
        <p:nvPr/>
      </p:nvGrpSpPr>
      <p:grpSpPr>
        <a:xfrm>
          <a:off x="0" y="0"/>
          <a:ext cx="0" cy="0"/>
          <a:chOff x="0" y="0"/>
          <a:chExt cx="0" cy="0"/>
        </a:xfrm>
      </p:grpSpPr>
      <p:pic>
        <p:nvPicPr>
          <p:cNvPr id="4" name="Immagine 3" descr="Immagine che contiene testo&#10;&#10;Descrizione generata automaticamente">
            <a:extLst>
              <a:ext uri="{FF2B5EF4-FFF2-40B4-BE49-F238E27FC236}">
                <a16:creationId xmlns:a16="http://schemas.microsoft.com/office/drawing/2014/main" id="{D9FEC391-337F-13EA-7151-ED666651E502}"/>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sp>
        <p:nvSpPr>
          <p:cNvPr id="2" name="Titolo 1">
            <a:extLst>
              <a:ext uri="{FF2B5EF4-FFF2-40B4-BE49-F238E27FC236}">
                <a16:creationId xmlns:a16="http://schemas.microsoft.com/office/drawing/2014/main" id="{93CC1BE5-91E6-02D7-978B-B7695B28079C}"/>
              </a:ext>
            </a:extLst>
          </p:cNvPr>
          <p:cNvSpPr>
            <a:spLocks noGrp="1"/>
          </p:cNvSpPr>
          <p:nvPr>
            <p:ph type="title"/>
          </p:nvPr>
        </p:nvSpPr>
        <p:spPr>
          <a:xfrm rot="16200000">
            <a:off x="-657879" y="2930291"/>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16" name="CasellaDiTesto 15">
            <a:extLst>
              <a:ext uri="{FF2B5EF4-FFF2-40B4-BE49-F238E27FC236}">
                <a16:creationId xmlns:a16="http://schemas.microsoft.com/office/drawing/2014/main" id="{790B60ED-1ADE-05DE-DA05-159B6EFB19C1}"/>
              </a:ext>
            </a:extLst>
          </p:cNvPr>
          <p:cNvSpPr txBox="1"/>
          <p:nvPr/>
        </p:nvSpPr>
        <p:spPr>
          <a:xfrm rot="16200000">
            <a:off x="-1607504" y="4104474"/>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6" name="CasellaDiTesto 5">
            <a:extLst>
              <a:ext uri="{FF2B5EF4-FFF2-40B4-BE49-F238E27FC236}">
                <a16:creationId xmlns:a16="http://schemas.microsoft.com/office/drawing/2014/main" id="{2284949C-6165-061F-5DA3-0115E31D8AFC}"/>
              </a:ext>
            </a:extLst>
          </p:cNvPr>
          <p:cNvSpPr txBox="1"/>
          <p:nvPr/>
        </p:nvSpPr>
        <p:spPr>
          <a:xfrm>
            <a:off x="-159026" y="391995"/>
            <a:ext cx="2467974" cy="954107"/>
          </a:xfrm>
          <a:prstGeom prst="rect">
            <a:avLst/>
          </a:prstGeom>
          <a:noFill/>
        </p:spPr>
        <p:txBody>
          <a:bodyPr wrap="square">
            <a:spAutoFit/>
          </a:bodyPr>
          <a:lstStyle/>
          <a:p>
            <a:pPr algn="ctr"/>
            <a:r>
              <a:rPr lang="it-IT" sz="32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Mt XXI </a:t>
            </a:r>
          </a:p>
          <a:p>
            <a:pPr algn="ctr"/>
            <a:r>
              <a:rPr lang="it-IT" sz="24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1-11</a:t>
            </a:r>
          </a:p>
        </p:txBody>
      </p:sp>
      <p:pic>
        <p:nvPicPr>
          <p:cNvPr id="11" name="Immagine 10">
            <a:extLst>
              <a:ext uri="{FF2B5EF4-FFF2-40B4-BE49-F238E27FC236}">
                <a16:creationId xmlns:a16="http://schemas.microsoft.com/office/drawing/2014/main" id="{5F1FEEBC-38E3-52D1-FECE-82A355814E41}"/>
              </a:ext>
            </a:extLst>
          </p:cNvPr>
          <p:cNvPicPr>
            <a:picLocks noChangeAspect="1"/>
          </p:cNvPicPr>
          <p:nvPr/>
        </p:nvPicPr>
        <p:blipFill rotWithShape="1">
          <a:blip r:embed="rId3">
            <a:extLst>
              <a:ext uri="{28A0092B-C50C-407E-A947-70E740481C1C}">
                <a14:useLocalDpi xmlns:a14="http://schemas.microsoft.com/office/drawing/2010/main" val="0"/>
              </a:ext>
            </a:extLst>
          </a:blip>
          <a:srcRect l="26972" r="24092"/>
          <a:stretch/>
        </p:blipFill>
        <p:spPr>
          <a:xfrm>
            <a:off x="2427986" y="3561055"/>
            <a:ext cx="2295710" cy="3186748"/>
          </a:xfrm>
          <a:prstGeom prst="rect">
            <a:avLst/>
          </a:prstGeom>
        </p:spPr>
      </p:pic>
      <p:pic>
        <p:nvPicPr>
          <p:cNvPr id="13" name="Immagine 12">
            <a:extLst>
              <a:ext uri="{FF2B5EF4-FFF2-40B4-BE49-F238E27FC236}">
                <a16:creationId xmlns:a16="http://schemas.microsoft.com/office/drawing/2014/main" id="{70D42F56-0038-8A1B-0E02-F5BF63C0E31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4723695" y="133462"/>
            <a:ext cx="6172108" cy="5807953"/>
          </a:xfrm>
          <a:prstGeom prst="rect">
            <a:avLst/>
          </a:prstGeom>
          <a:effectLst>
            <a:softEdge rad="177800"/>
          </a:effectLst>
        </p:spPr>
      </p:pic>
      <p:sp>
        <p:nvSpPr>
          <p:cNvPr id="14" name="CasellaDiTesto 13">
            <a:extLst>
              <a:ext uri="{FF2B5EF4-FFF2-40B4-BE49-F238E27FC236}">
                <a16:creationId xmlns:a16="http://schemas.microsoft.com/office/drawing/2014/main" id="{A0E5FE6E-33ED-CA09-D67E-520FED3900D3}"/>
              </a:ext>
            </a:extLst>
          </p:cNvPr>
          <p:cNvSpPr txBox="1"/>
          <p:nvPr/>
        </p:nvSpPr>
        <p:spPr>
          <a:xfrm>
            <a:off x="4780769" y="5730568"/>
            <a:ext cx="5876634" cy="606576"/>
          </a:xfrm>
          <a:prstGeom prst="rect">
            <a:avLst/>
          </a:prstGeom>
          <a:noFill/>
        </p:spPr>
        <p:txBody>
          <a:bodyPr wrap="square">
            <a:spAutoFit/>
          </a:bodyPr>
          <a:lstStyle/>
          <a:p>
            <a:pPr marL="0" indent="0" algn="r">
              <a:lnSpc>
                <a:spcPts val="3000"/>
              </a:lnSpc>
              <a:buNone/>
            </a:pPr>
            <a:r>
              <a:rPr lang="it-IT" sz="6600" b="1" spc="200" dirty="0">
                <a:ln w="38100">
                  <a:solidFill>
                    <a:schemeClr val="bg1"/>
                  </a:solidFill>
                </a:ln>
                <a:gradFill>
                  <a:gsLst>
                    <a:gs pos="37000">
                      <a:srgbClr val="980004"/>
                    </a:gs>
                    <a:gs pos="86000">
                      <a:srgbClr val="980004"/>
                    </a:gs>
                    <a:gs pos="62000">
                      <a:srgbClr val="FF0000">
                        <a:alpha val="56000"/>
                      </a:srgbClr>
                    </a:gs>
                  </a:gsLst>
                  <a:lin ang="5400000" scaled="0"/>
                </a:gradFill>
                <a:effectLst>
                  <a:glow rad="88900">
                    <a:srgbClr val="FFFF00"/>
                  </a:glow>
                  <a:reflection blurRad="38100" stA="48000" endPos="69000" dist="25400" dir="5400000" sy="-100000" algn="bl" rotWithShape="0"/>
                </a:effectLst>
                <a:latin typeface="American Captain Eternal" panose="02000503030000020004" pitchFamily="50" charset="0"/>
              </a:rPr>
              <a:t>Dom. Palme</a:t>
            </a:r>
          </a:p>
        </p:txBody>
      </p:sp>
      <p:pic>
        <p:nvPicPr>
          <p:cNvPr id="3" name="Immagine 2">
            <a:extLst>
              <a:ext uri="{FF2B5EF4-FFF2-40B4-BE49-F238E27FC236}">
                <a16:creationId xmlns:a16="http://schemas.microsoft.com/office/drawing/2014/main" id="{2AFD2490-1A41-742C-DFCE-0D4E4C4686B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49201"/>
          <a:stretch/>
        </p:blipFill>
        <p:spPr>
          <a:xfrm>
            <a:off x="2427986" y="225903"/>
            <a:ext cx="2359565" cy="3171837"/>
          </a:xfrm>
          <a:prstGeom prst="rect">
            <a:avLst/>
          </a:prstGeom>
          <a:effectLst>
            <a:softEdge rad="50800"/>
          </a:effectLst>
        </p:spPr>
      </p:pic>
      <p:sp>
        <p:nvSpPr>
          <p:cNvPr id="5" name="Rettangolo 4">
            <a:extLst>
              <a:ext uri="{FF2B5EF4-FFF2-40B4-BE49-F238E27FC236}">
                <a16:creationId xmlns:a16="http://schemas.microsoft.com/office/drawing/2014/main" id="{C0F0CBED-36E8-8622-262B-3DF366AE1E8C}"/>
              </a:ext>
            </a:extLst>
          </p:cNvPr>
          <p:cNvSpPr/>
          <p:nvPr/>
        </p:nvSpPr>
        <p:spPr>
          <a:xfrm>
            <a:off x="2596951" y="5944099"/>
            <a:ext cx="8148106" cy="923330"/>
          </a:xfrm>
          <a:prstGeom prst="rect">
            <a:avLst/>
          </a:prstGeom>
          <a:noFill/>
        </p:spPr>
        <p:txBody>
          <a:bodyPr wrap="square" lIns="91440" tIns="45720" rIns="91440" bIns="45720">
            <a:spAutoFit/>
          </a:bodyPr>
          <a:lstStyle/>
          <a:p>
            <a:pPr algn="r"/>
            <a:r>
              <a:rPr lang="it-IT" sz="5400" b="1"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Gloria e Lode a </a:t>
            </a:r>
            <a:r>
              <a:rPr lang="it-IT" sz="5400" cap="none" spc="300"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Cristo</a:t>
            </a:r>
          </a:p>
        </p:txBody>
      </p:sp>
      <p:sp>
        <p:nvSpPr>
          <p:cNvPr id="7" name="CasellaDiTesto 6">
            <a:extLst>
              <a:ext uri="{FF2B5EF4-FFF2-40B4-BE49-F238E27FC236}">
                <a16:creationId xmlns:a16="http://schemas.microsoft.com/office/drawing/2014/main" id="{6960F536-C96E-B942-25D9-A8E3D598F7B5}"/>
              </a:ext>
            </a:extLst>
          </p:cNvPr>
          <p:cNvSpPr txBox="1"/>
          <p:nvPr/>
        </p:nvSpPr>
        <p:spPr>
          <a:xfrm>
            <a:off x="7379809" y="6332304"/>
            <a:ext cx="2881898" cy="830997"/>
          </a:xfrm>
          <a:prstGeom prst="rect">
            <a:avLst/>
          </a:prstGeom>
          <a:noFill/>
        </p:spPr>
        <p:txBody>
          <a:bodyPr wrap="square">
            <a:spAutoFit/>
          </a:bodyPr>
          <a:lstStyle/>
          <a:p>
            <a:r>
              <a:rPr lang="it-IT" sz="4800" dirty="0">
                <a:solidFill>
                  <a:srgbClr val="FF0000"/>
                </a:solidFill>
                <a:effectLst>
                  <a:glow rad="88900">
                    <a:schemeClr val="bg1">
                      <a:alpha val="84000"/>
                    </a:schemeClr>
                  </a:glow>
                </a:effectLst>
                <a:latin typeface="Aprillia Wijaya" panose="02000600000000000000" pitchFamily="2" charset="0"/>
              </a:rPr>
              <a:t>Nostro Salvatore</a:t>
            </a:r>
          </a:p>
        </p:txBody>
      </p:sp>
    </p:spTree>
    <p:extLst>
      <p:ext uri="{BB962C8B-B14F-4D97-AF65-F5344CB8AC3E}">
        <p14:creationId xmlns:p14="http://schemas.microsoft.com/office/powerpoint/2010/main" val="13913710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100"/>
                                        <p:tgtEl>
                                          <p:spTgt spid="16"/>
                                        </p:tgtEl>
                                      </p:cBhvr>
                                    </p:animEffect>
                                  </p:childTnLst>
                                </p:cTn>
                              </p:par>
                              <p:par>
                                <p:cTn id="8" presetID="18" presetClass="entr" presetSubtype="3"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strips(upRight)">
                                      <p:cBhvr>
                                        <p:cTn id="10" dur="900"/>
                                        <p:tgtEl>
                                          <p:spTgt spid="2"/>
                                        </p:tgtEl>
                                      </p:cBhvr>
                                    </p:animEffect>
                                  </p:childTnLst>
                                </p:cTn>
                              </p:par>
                              <p:par>
                                <p:cTn id="11" presetID="47" presetClass="entr" presetSubtype="0" fill="hold" grpId="0" nodeType="withEffect">
                                  <p:stCondLst>
                                    <p:cond delay="6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1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21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900"/>
                                        <p:tgtEl>
                                          <p:spTgt spid="14"/>
                                        </p:tgtEl>
                                      </p:cBhvr>
                                    </p:animEffect>
                                  </p:childTnLst>
                                </p:cTn>
                              </p:par>
                            </p:childTnLst>
                          </p:cTn>
                        </p:par>
                        <p:par>
                          <p:cTn id="31" fill="hold">
                            <p:stCondLst>
                              <p:cond delay="4000"/>
                            </p:stCondLst>
                            <p:childTnLst>
                              <p:par>
                                <p:cTn id="32" presetID="31"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1700" fill="hold"/>
                                        <p:tgtEl>
                                          <p:spTgt spid="13"/>
                                        </p:tgtEl>
                                        <p:attrNameLst>
                                          <p:attrName>ppt_w</p:attrName>
                                        </p:attrNameLst>
                                      </p:cBhvr>
                                      <p:tavLst>
                                        <p:tav tm="0">
                                          <p:val>
                                            <p:fltVal val="0"/>
                                          </p:val>
                                        </p:tav>
                                        <p:tav tm="100000">
                                          <p:val>
                                            <p:strVal val="#ppt_w"/>
                                          </p:val>
                                        </p:tav>
                                      </p:tavLst>
                                    </p:anim>
                                    <p:anim calcmode="lin" valueType="num">
                                      <p:cBhvr>
                                        <p:cTn id="35" dur="1700" fill="hold"/>
                                        <p:tgtEl>
                                          <p:spTgt spid="13"/>
                                        </p:tgtEl>
                                        <p:attrNameLst>
                                          <p:attrName>ppt_h</p:attrName>
                                        </p:attrNameLst>
                                      </p:cBhvr>
                                      <p:tavLst>
                                        <p:tav tm="0">
                                          <p:val>
                                            <p:fltVal val="0"/>
                                          </p:val>
                                        </p:tav>
                                        <p:tav tm="100000">
                                          <p:val>
                                            <p:strVal val="#ppt_h"/>
                                          </p:val>
                                        </p:tav>
                                      </p:tavLst>
                                    </p:anim>
                                    <p:anim calcmode="lin" valueType="num">
                                      <p:cBhvr>
                                        <p:cTn id="36" dur="1700" fill="hold"/>
                                        <p:tgtEl>
                                          <p:spTgt spid="13"/>
                                        </p:tgtEl>
                                        <p:attrNameLst>
                                          <p:attrName>style.rotation</p:attrName>
                                        </p:attrNameLst>
                                      </p:cBhvr>
                                      <p:tavLst>
                                        <p:tav tm="0">
                                          <p:val>
                                            <p:fltVal val="90"/>
                                          </p:val>
                                        </p:tav>
                                        <p:tav tm="100000">
                                          <p:val>
                                            <p:fltVal val="0"/>
                                          </p:val>
                                        </p:tav>
                                      </p:tavLst>
                                    </p:anim>
                                    <p:animEffect transition="in" filter="fade">
                                      <p:cBhvr>
                                        <p:cTn id="37" dur="17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5"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2500" fill="hold"/>
                                        <p:tgtEl>
                                          <p:spTgt spid="5"/>
                                        </p:tgtEl>
                                        <p:attrNameLst>
                                          <p:attrName>ppt_w</p:attrName>
                                        </p:attrNameLst>
                                      </p:cBhvr>
                                      <p:tavLst>
                                        <p:tav tm="0">
                                          <p:val>
                                            <p:fltVal val="0"/>
                                          </p:val>
                                        </p:tav>
                                        <p:tav tm="100000">
                                          <p:val>
                                            <p:strVal val="#ppt_w"/>
                                          </p:val>
                                        </p:tav>
                                      </p:tavLst>
                                    </p:anim>
                                    <p:anim calcmode="lin" valueType="num">
                                      <p:cBhvr>
                                        <p:cTn id="43" dur="2500" fill="hold"/>
                                        <p:tgtEl>
                                          <p:spTgt spid="5"/>
                                        </p:tgtEl>
                                        <p:attrNameLst>
                                          <p:attrName>ppt_h</p:attrName>
                                        </p:attrNameLst>
                                      </p:cBhvr>
                                      <p:tavLst>
                                        <p:tav tm="0">
                                          <p:val>
                                            <p:fltVal val="0"/>
                                          </p:val>
                                        </p:tav>
                                        <p:tav tm="100000">
                                          <p:val>
                                            <p:strVal val="#ppt_h"/>
                                          </p:val>
                                        </p:tav>
                                      </p:tavLst>
                                    </p:anim>
                                    <p:anim calcmode="lin" valueType="num">
                                      <p:cBhvr>
                                        <p:cTn id="44" dur="2500" fill="hold"/>
                                        <p:tgtEl>
                                          <p:spTgt spid="5"/>
                                        </p:tgtEl>
                                        <p:attrNameLst>
                                          <p:attrName>ppt_x</p:attrName>
                                        </p:attrNameLst>
                                      </p:cBhvr>
                                      <p:tavLst>
                                        <p:tav tm="0" fmla="#ppt_x+(cos(-2*pi*(1-$))*-#ppt_x-sin(-2*pi*(1-$))*(1-#ppt_y))*(1-$)">
                                          <p:val>
                                            <p:fltVal val="0"/>
                                          </p:val>
                                        </p:tav>
                                        <p:tav tm="100000">
                                          <p:val>
                                            <p:fltVal val="1"/>
                                          </p:val>
                                        </p:tav>
                                      </p:tavLst>
                                    </p:anim>
                                    <p:anim calcmode="lin" valueType="num">
                                      <p:cBhvr>
                                        <p:cTn id="45" dur="25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2500"/>
                            </p:stCondLst>
                            <p:childTnLst>
                              <p:par>
                                <p:cTn id="47" presetID="26"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down)">
                                      <p:cBhvr>
                                        <p:cTn id="49" dur="406">
                                          <p:stCondLst>
                                            <p:cond delay="0"/>
                                          </p:stCondLst>
                                        </p:cTn>
                                        <p:tgtEl>
                                          <p:spTgt spid="7"/>
                                        </p:tgtEl>
                                      </p:cBhvr>
                                    </p:animEffect>
                                    <p:anim calcmode="lin" valueType="num">
                                      <p:cBhvr>
                                        <p:cTn id="50" dur="1275"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1" dur="46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2" dur="465" tmFilter="0, 0; 0.125,0.2665; 0.25,0.4; 0.375,0.465; 0.5,0.5;  0.625,0.535; 0.75,0.6; 0.875,0.7335; 1,1">
                                          <p:stCondLst>
                                            <p:cond delay="465"/>
                                          </p:stCondLst>
                                        </p:cTn>
                                        <p:tgtEl>
                                          <p:spTgt spid="7"/>
                                        </p:tgtEl>
                                        <p:attrNameLst>
                                          <p:attrName>ppt_y</p:attrName>
                                        </p:attrNameLst>
                                      </p:cBhvr>
                                      <p:tavLst>
                                        <p:tav tm="0" fmla="#ppt_y-sin(pi*$)/9">
                                          <p:val>
                                            <p:fltVal val="0"/>
                                          </p:val>
                                        </p:tav>
                                        <p:tav tm="100000">
                                          <p:val>
                                            <p:fltVal val="1"/>
                                          </p:val>
                                        </p:tav>
                                      </p:tavLst>
                                    </p:anim>
                                    <p:anim calcmode="lin" valueType="num">
                                      <p:cBhvr>
                                        <p:cTn id="53" dur="232" tmFilter="0, 0; 0.125,0.2665; 0.25,0.4; 0.375,0.465; 0.5,0.5;  0.625,0.535; 0.75,0.6; 0.875,0.7335; 1,1">
                                          <p:stCondLst>
                                            <p:cond delay="927"/>
                                          </p:stCondLst>
                                        </p:cTn>
                                        <p:tgtEl>
                                          <p:spTgt spid="7"/>
                                        </p:tgtEl>
                                        <p:attrNameLst>
                                          <p:attrName>ppt_y</p:attrName>
                                        </p:attrNameLst>
                                      </p:cBhvr>
                                      <p:tavLst>
                                        <p:tav tm="0" fmla="#ppt_y-sin(pi*$)/27">
                                          <p:val>
                                            <p:fltVal val="0"/>
                                          </p:val>
                                        </p:tav>
                                        <p:tav tm="100000">
                                          <p:val>
                                            <p:fltVal val="1"/>
                                          </p:val>
                                        </p:tav>
                                      </p:tavLst>
                                    </p:anim>
                                    <p:anim calcmode="lin" valueType="num">
                                      <p:cBhvr>
                                        <p:cTn id="54" dur="115" tmFilter="0, 0; 0.125,0.2665; 0.25,0.4; 0.375,0.465; 0.5,0.5;  0.625,0.535; 0.75,0.6; 0.875,0.7335; 1,1">
                                          <p:stCondLst>
                                            <p:cond delay="1159"/>
                                          </p:stCondLst>
                                        </p:cTn>
                                        <p:tgtEl>
                                          <p:spTgt spid="7"/>
                                        </p:tgtEl>
                                        <p:attrNameLst>
                                          <p:attrName>ppt_y</p:attrName>
                                        </p:attrNameLst>
                                      </p:cBhvr>
                                      <p:tavLst>
                                        <p:tav tm="0" fmla="#ppt_y-sin(pi*$)/81">
                                          <p:val>
                                            <p:fltVal val="0"/>
                                          </p:val>
                                        </p:tav>
                                        <p:tav tm="100000">
                                          <p:val>
                                            <p:fltVal val="1"/>
                                          </p:val>
                                        </p:tav>
                                      </p:tavLst>
                                    </p:anim>
                                    <p:animScale>
                                      <p:cBhvr>
                                        <p:cTn id="55" dur="18">
                                          <p:stCondLst>
                                            <p:cond delay="455"/>
                                          </p:stCondLst>
                                        </p:cTn>
                                        <p:tgtEl>
                                          <p:spTgt spid="7"/>
                                        </p:tgtEl>
                                      </p:cBhvr>
                                      <p:to x="100000" y="60000"/>
                                    </p:animScale>
                                    <p:animScale>
                                      <p:cBhvr>
                                        <p:cTn id="56" dur="116" decel="50000">
                                          <p:stCondLst>
                                            <p:cond delay="473"/>
                                          </p:stCondLst>
                                        </p:cTn>
                                        <p:tgtEl>
                                          <p:spTgt spid="7"/>
                                        </p:tgtEl>
                                      </p:cBhvr>
                                      <p:to x="100000" y="100000"/>
                                    </p:animScale>
                                    <p:animScale>
                                      <p:cBhvr>
                                        <p:cTn id="57" dur="18">
                                          <p:stCondLst>
                                            <p:cond delay="918"/>
                                          </p:stCondLst>
                                        </p:cTn>
                                        <p:tgtEl>
                                          <p:spTgt spid="7"/>
                                        </p:tgtEl>
                                      </p:cBhvr>
                                      <p:to x="100000" y="80000"/>
                                    </p:animScale>
                                    <p:animScale>
                                      <p:cBhvr>
                                        <p:cTn id="58" dur="116" decel="50000">
                                          <p:stCondLst>
                                            <p:cond delay="937"/>
                                          </p:stCondLst>
                                        </p:cTn>
                                        <p:tgtEl>
                                          <p:spTgt spid="7"/>
                                        </p:tgtEl>
                                      </p:cBhvr>
                                      <p:to x="100000" y="100000"/>
                                    </p:animScale>
                                    <p:animScale>
                                      <p:cBhvr>
                                        <p:cTn id="59" dur="18">
                                          <p:stCondLst>
                                            <p:cond delay="1149"/>
                                          </p:stCondLst>
                                        </p:cTn>
                                        <p:tgtEl>
                                          <p:spTgt spid="7"/>
                                        </p:tgtEl>
                                      </p:cBhvr>
                                      <p:to x="100000" y="90000"/>
                                    </p:animScale>
                                    <p:animScale>
                                      <p:cBhvr>
                                        <p:cTn id="60" dur="116" decel="50000">
                                          <p:stCondLst>
                                            <p:cond delay="1168"/>
                                          </p:stCondLst>
                                        </p:cTn>
                                        <p:tgtEl>
                                          <p:spTgt spid="7"/>
                                        </p:tgtEl>
                                      </p:cBhvr>
                                      <p:to x="100000" y="100000"/>
                                    </p:animScale>
                                    <p:animScale>
                                      <p:cBhvr>
                                        <p:cTn id="61" dur="18">
                                          <p:stCondLst>
                                            <p:cond delay="1266"/>
                                          </p:stCondLst>
                                        </p:cTn>
                                        <p:tgtEl>
                                          <p:spTgt spid="7"/>
                                        </p:tgtEl>
                                      </p:cBhvr>
                                      <p:to x="100000" y="95000"/>
                                    </p:animScale>
                                    <p:animScale>
                                      <p:cBhvr>
                                        <p:cTn id="62" dur="116" decel="50000">
                                          <p:stCondLst>
                                            <p:cond delay="1284"/>
                                          </p:stCondLst>
                                        </p:cTn>
                                        <p:tgtEl>
                                          <p:spTgt spid="7"/>
                                        </p:tgtEl>
                                      </p:cBhvr>
                                      <p:to x="100000" y="100000"/>
                                    </p:animScale>
                                  </p:childTnLst>
                                </p:cTn>
                              </p:par>
                            </p:childTnLst>
                          </p:cTn>
                        </p:par>
                        <p:par>
                          <p:cTn id="63" fill="hold">
                            <p:stCondLst>
                              <p:cond delay="3900"/>
                            </p:stCondLst>
                            <p:childTnLst>
                              <p:par>
                                <p:cTn id="64" presetID="10" presetClass="entr" presetSubtype="0" fill="hold" nodeType="afterEffect">
                                  <p:stCondLst>
                                    <p:cond delay="0"/>
                                  </p:stCondLst>
                                  <p:childTnLst>
                                    <p:set>
                                      <p:cBhvr>
                                        <p:cTn id="65" dur="1" fill="hold">
                                          <p:stCondLst>
                                            <p:cond delay="0"/>
                                          </p:stCondLst>
                                        </p:cTn>
                                        <p:tgtEl>
                                          <p:spTgt spid="4"/>
                                        </p:tgtEl>
                                        <p:attrNameLst>
                                          <p:attrName>style.visibility</p:attrName>
                                        </p:attrNameLst>
                                      </p:cBhvr>
                                      <p:to>
                                        <p:strVal val="visible"/>
                                      </p:to>
                                    </p:set>
                                    <p:animEffect transition="in" filter="fade">
                                      <p:cBhvr>
                                        <p:cTn id="66" dur="16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6" grpId="0"/>
      <p:bldP spid="14" grpId="0"/>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285A8C60-A3DF-8843-A0CF-F5D812739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3" y="862"/>
            <a:ext cx="10431824" cy="7329585"/>
          </a:xfrm>
          <a:prstGeom prst="rect">
            <a:avLst/>
          </a:prstGeom>
        </p:spPr>
      </p:pic>
      <p:pic>
        <p:nvPicPr>
          <p:cNvPr id="13" name="Immagine 12" descr="Immagine che contiene testo, bigliettodavisita, grafica vettoriale&#10;&#10;Descrizione generata automaticamente">
            <a:extLst>
              <a:ext uri="{FF2B5EF4-FFF2-40B4-BE49-F238E27FC236}">
                <a16:creationId xmlns:a16="http://schemas.microsoft.com/office/drawing/2014/main" id="{3D0BCF3D-0205-F569-D925-1DE28228C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122" y="861"/>
            <a:ext cx="10245220" cy="7392350"/>
          </a:xfrm>
          <a:prstGeom prst="rect">
            <a:avLst/>
          </a:prstGeom>
        </p:spPr>
      </p:pic>
      <p:pic>
        <p:nvPicPr>
          <p:cNvPr id="5" name="Immagine 4" descr="Immagine che contiene testo, bigliettodavisita, busta, grafica vettoriale&#10;&#10;Descrizione generata automaticamente">
            <a:extLst>
              <a:ext uri="{FF2B5EF4-FFF2-40B4-BE49-F238E27FC236}">
                <a16:creationId xmlns:a16="http://schemas.microsoft.com/office/drawing/2014/main" id="{483BF128-40AE-86C8-9114-CF0BA2283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02" y="2167238"/>
            <a:ext cx="6715297" cy="5114221"/>
          </a:xfrm>
          <a:prstGeom prst="rect">
            <a:avLst/>
          </a:prstGeom>
        </p:spPr>
      </p:pic>
      <p:pic>
        <p:nvPicPr>
          <p:cNvPr id="7" name="Immagine 6">
            <a:extLst>
              <a:ext uri="{FF2B5EF4-FFF2-40B4-BE49-F238E27FC236}">
                <a16:creationId xmlns:a16="http://schemas.microsoft.com/office/drawing/2014/main" id="{46712263-3010-24BD-87A2-A23451F362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4423" y="0"/>
            <a:ext cx="6443469" cy="5133268"/>
          </a:xfrm>
          <a:prstGeom prst="rect">
            <a:avLst/>
          </a:prstGeom>
        </p:spPr>
      </p:pic>
      <p:pic>
        <p:nvPicPr>
          <p:cNvPr id="11" name="Immagine 10">
            <a:extLst>
              <a:ext uri="{FF2B5EF4-FFF2-40B4-BE49-F238E27FC236}">
                <a16:creationId xmlns:a16="http://schemas.microsoft.com/office/drawing/2014/main" id="{25EEAA56-DDED-F516-4CB0-21042E8DB2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786" y="5245854"/>
            <a:ext cx="2613517" cy="2084593"/>
          </a:xfrm>
          <a:prstGeom prst="rect">
            <a:avLst/>
          </a:prstGeom>
        </p:spPr>
      </p:pic>
      <p:pic>
        <p:nvPicPr>
          <p:cNvPr id="15" name="Immagine 14">
            <a:extLst>
              <a:ext uri="{FF2B5EF4-FFF2-40B4-BE49-F238E27FC236}">
                <a16:creationId xmlns:a16="http://schemas.microsoft.com/office/drawing/2014/main" id="{5ED75AAC-B9F1-69A1-0B59-1B67FE177414}"/>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8920297" y="0"/>
            <a:ext cx="2263045" cy="1804210"/>
          </a:xfrm>
          <a:prstGeom prst="rect">
            <a:avLst/>
          </a:prstGeom>
        </p:spPr>
      </p:pic>
      <p:sp>
        <p:nvSpPr>
          <p:cNvPr id="51" name="Rettangolo 50">
            <a:extLst>
              <a:ext uri="{FF2B5EF4-FFF2-40B4-BE49-F238E27FC236}">
                <a16:creationId xmlns:a16="http://schemas.microsoft.com/office/drawing/2014/main" id="{59826930-6766-0D81-D4F7-A7DFF06B4C58}"/>
              </a:ext>
            </a:extLst>
          </p:cNvPr>
          <p:cNvSpPr/>
          <p:nvPr/>
        </p:nvSpPr>
        <p:spPr>
          <a:xfrm>
            <a:off x="123190" y="191386"/>
            <a:ext cx="10827091" cy="6918271"/>
          </a:xfrm>
          <a:prstGeom prst="rect">
            <a:avLst/>
          </a:prstGeom>
          <a:solidFill>
            <a:schemeClr val="bg1">
              <a:alpha val="69804"/>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descr="Immagine che contiene testo, luce, clipart&#10;&#10;Descrizione generata automaticamente">
            <a:extLst>
              <a:ext uri="{FF2B5EF4-FFF2-40B4-BE49-F238E27FC236}">
                <a16:creationId xmlns:a16="http://schemas.microsoft.com/office/drawing/2014/main" id="{76ADA466-4566-CC90-947D-759FF1BF2B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11371" y="6472624"/>
            <a:ext cx="4721362" cy="637033"/>
          </a:xfrm>
          <a:prstGeom prst="rect">
            <a:avLst/>
          </a:prstGeom>
        </p:spPr>
      </p:pic>
      <p:pic>
        <p:nvPicPr>
          <p:cNvPr id="19" name="Immagine 18">
            <a:extLst>
              <a:ext uri="{FF2B5EF4-FFF2-40B4-BE49-F238E27FC236}">
                <a16:creationId xmlns:a16="http://schemas.microsoft.com/office/drawing/2014/main" id="{168C1DF9-7092-47EE-5E35-3D79191A1F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741" y="5669474"/>
            <a:ext cx="5059690" cy="1606299"/>
          </a:xfrm>
          <a:prstGeom prst="rect">
            <a:avLst/>
          </a:prstGeom>
        </p:spPr>
      </p:pic>
      <p:pic>
        <p:nvPicPr>
          <p:cNvPr id="21" name="Immagine 20" descr="Immagine che contiene testo, persona, folla&#10;&#10;Descrizione generata automaticamente">
            <a:extLst>
              <a:ext uri="{FF2B5EF4-FFF2-40B4-BE49-F238E27FC236}">
                <a16:creationId xmlns:a16="http://schemas.microsoft.com/office/drawing/2014/main" id="{50ADA61F-C6BC-D460-2653-E6F13D827D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69002" y="2786228"/>
            <a:ext cx="2060452" cy="1868428"/>
          </a:xfrm>
          <a:prstGeom prst="rect">
            <a:avLst/>
          </a:prstGeom>
        </p:spPr>
      </p:pic>
      <p:pic>
        <p:nvPicPr>
          <p:cNvPr id="23" name="Immagine 22" descr="Immagine che contiene testo, interni, verde, decorato&#10;&#10;Descrizione generata automaticamente">
            <a:extLst>
              <a:ext uri="{FF2B5EF4-FFF2-40B4-BE49-F238E27FC236}">
                <a16:creationId xmlns:a16="http://schemas.microsoft.com/office/drawing/2014/main" id="{F5705D75-2D3F-04C7-E430-A24A0938F7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14004" y="3935157"/>
            <a:ext cx="2063500" cy="1825756"/>
          </a:xfrm>
          <a:prstGeom prst="rect">
            <a:avLst/>
          </a:prstGeom>
        </p:spPr>
      </p:pic>
      <p:pic>
        <p:nvPicPr>
          <p:cNvPr id="25" name="Immagine 24" descr="Immagine che contiene testo, persona&#10;&#10;Descrizione generata automaticamente">
            <a:extLst>
              <a:ext uri="{FF2B5EF4-FFF2-40B4-BE49-F238E27FC236}">
                <a16:creationId xmlns:a16="http://schemas.microsoft.com/office/drawing/2014/main" id="{CA42F56B-5CB9-C698-0C02-6965F96532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95786" y="526080"/>
            <a:ext cx="2048260" cy="1755652"/>
          </a:xfrm>
          <a:prstGeom prst="rect">
            <a:avLst/>
          </a:prstGeom>
        </p:spPr>
      </p:pic>
      <p:pic>
        <p:nvPicPr>
          <p:cNvPr id="27" name="Immagine 26" descr="Immagine che contiene testo, cornice&#10;&#10;Descrizione generata automaticamente">
            <a:extLst>
              <a:ext uri="{FF2B5EF4-FFF2-40B4-BE49-F238E27FC236}">
                <a16:creationId xmlns:a16="http://schemas.microsoft.com/office/drawing/2014/main" id="{D67E8867-1C55-1760-C538-E5F96A32419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11192" y="4124583"/>
            <a:ext cx="2136652" cy="1883668"/>
          </a:xfrm>
          <a:prstGeom prst="rect">
            <a:avLst/>
          </a:prstGeom>
        </p:spPr>
      </p:pic>
      <p:pic>
        <p:nvPicPr>
          <p:cNvPr id="29" name="Immagine 28" descr="Immagine che contiene testo&#10;&#10;Descrizione generata automaticamente">
            <a:extLst>
              <a:ext uri="{FF2B5EF4-FFF2-40B4-BE49-F238E27FC236}">
                <a16:creationId xmlns:a16="http://schemas.microsoft.com/office/drawing/2014/main" id="{F5B2E008-F0D2-9F35-A57B-8BA7F5DB029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28649" y="1614482"/>
            <a:ext cx="2133604" cy="1798324"/>
          </a:xfrm>
          <a:prstGeom prst="rect">
            <a:avLst/>
          </a:prstGeom>
        </p:spPr>
      </p:pic>
      <p:pic>
        <p:nvPicPr>
          <p:cNvPr id="31" name="Immagine 30" descr="Immagine che contiene testo&#10;&#10;Descrizione generata automaticamente">
            <a:extLst>
              <a:ext uri="{FF2B5EF4-FFF2-40B4-BE49-F238E27FC236}">
                <a16:creationId xmlns:a16="http://schemas.microsoft.com/office/drawing/2014/main" id="{981A5DEA-067F-1A3C-0376-C6AF397856C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4437" y="954443"/>
            <a:ext cx="2142748" cy="1825756"/>
          </a:xfrm>
          <a:prstGeom prst="rect">
            <a:avLst/>
          </a:prstGeom>
        </p:spPr>
      </p:pic>
      <p:pic>
        <p:nvPicPr>
          <p:cNvPr id="33" name="Immagine 32" descr="Immagine che contiene testo, clipart&#10;&#10;Descrizione generata automaticamente">
            <a:extLst>
              <a:ext uri="{FF2B5EF4-FFF2-40B4-BE49-F238E27FC236}">
                <a16:creationId xmlns:a16="http://schemas.microsoft.com/office/drawing/2014/main" id="{5E35FD64-6829-C6FE-6B38-CAA399B388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4826" y="3508311"/>
            <a:ext cx="2651765" cy="746762"/>
          </a:xfrm>
          <a:prstGeom prst="rect">
            <a:avLst/>
          </a:prstGeom>
        </p:spPr>
      </p:pic>
      <p:pic>
        <p:nvPicPr>
          <p:cNvPr id="35" name="Immagine 34">
            <a:extLst>
              <a:ext uri="{FF2B5EF4-FFF2-40B4-BE49-F238E27FC236}">
                <a16:creationId xmlns:a16="http://schemas.microsoft.com/office/drawing/2014/main" id="{DEF387F7-731E-C399-DEFD-7BC38E45563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32075" y="4691443"/>
            <a:ext cx="1569723" cy="697993"/>
          </a:xfrm>
          <a:prstGeom prst="rect">
            <a:avLst/>
          </a:prstGeom>
        </p:spPr>
      </p:pic>
      <p:pic>
        <p:nvPicPr>
          <p:cNvPr id="37" name="Immagine 36" descr="Immagine che contiene testo, clipart, analcolico, grafica vettoriale&#10;&#10;Descrizione generata automaticamente">
            <a:extLst>
              <a:ext uri="{FF2B5EF4-FFF2-40B4-BE49-F238E27FC236}">
                <a16:creationId xmlns:a16="http://schemas.microsoft.com/office/drawing/2014/main" id="{AE70733C-A3DC-2DC1-F6DE-22635AD0A46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524821" y="954443"/>
            <a:ext cx="1639827" cy="615697"/>
          </a:xfrm>
          <a:prstGeom prst="rect">
            <a:avLst/>
          </a:prstGeom>
        </p:spPr>
      </p:pic>
      <p:pic>
        <p:nvPicPr>
          <p:cNvPr id="39" name="Immagine 38" descr="Immagine che contiene testo, clipart&#10;&#10;Descrizione generata automaticamente">
            <a:extLst>
              <a:ext uri="{FF2B5EF4-FFF2-40B4-BE49-F238E27FC236}">
                <a16:creationId xmlns:a16="http://schemas.microsoft.com/office/drawing/2014/main" id="{8640EB4F-52AB-E752-B46E-2D1763B47C0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72052" y="5697085"/>
            <a:ext cx="1941580" cy="633985"/>
          </a:xfrm>
          <a:prstGeom prst="rect">
            <a:avLst/>
          </a:prstGeom>
        </p:spPr>
      </p:pic>
      <p:pic>
        <p:nvPicPr>
          <p:cNvPr id="41" name="Immagine 40" descr="Immagine che contiene testo, clipart&#10;&#10;Descrizione generata automaticamente">
            <a:extLst>
              <a:ext uri="{FF2B5EF4-FFF2-40B4-BE49-F238E27FC236}">
                <a16:creationId xmlns:a16="http://schemas.microsoft.com/office/drawing/2014/main" id="{915FF43B-B906-6A81-A9B7-7DAFE58067E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38730" y="272838"/>
            <a:ext cx="2529845" cy="710185"/>
          </a:xfrm>
          <a:prstGeom prst="rect">
            <a:avLst/>
          </a:prstGeom>
        </p:spPr>
      </p:pic>
      <p:pic>
        <p:nvPicPr>
          <p:cNvPr id="43" name="Immagine 42" descr="Immagine che contiene testo, clipart&#10;&#10;Descrizione generata automaticamente">
            <a:extLst>
              <a:ext uri="{FF2B5EF4-FFF2-40B4-BE49-F238E27FC236}">
                <a16:creationId xmlns:a16="http://schemas.microsoft.com/office/drawing/2014/main" id="{898817EF-B6CE-A191-10EA-A4370788D59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225893" y="2266880"/>
            <a:ext cx="2496317" cy="713233"/>
          </a:xfrm>
          <a:prstGeom prst="rect">
            <a:avLst/>
          </a:prstGeom>
        </p:spPr>
      </p:pic>
      <p:pic>
        <p:nvPicPr>
          <p:cNvPr id="2" name="Immagine 1" descr="Immagine che contiene testo&#10;&#10;Descrizione generata automaticamente">
            <a:extLst>
              <a:ext uri="{FF2B5EF4-FFF2-40B4-BE49-F238E27FC236}">
                <a16:creationId xmlns:a16="http://schemas.microsoft.com/office/drawing/2014/main" id="{28DC9917-36CE-A6D1-AF06-4EFCDABEE767}"/>
              </a:ext>
            </a:extLst>
          </p:cNvPr>
          <p:cNvPicPr>
            <a:picLocks noChangeAspect="1"/>
          </p:cNvPicPr>
          <p:nvPr/>
        </p:nvPicPr>
        <p:blipFill>
          <a:blip r:embed="rId23">
            <a:alphaModFix amt="35000"/>
            <a:extLst>
              <a:ext uri="{28A0092B-C50C-407E-A947-70E740481C1C}">
                <a14:useLocalDpi xmlns:a14="http://schemas.microsoft.com/office/drawing/2010/main" val="0"/>
              </a:ext>
            </a:extLst>
          </a:blip>
          <a:stretch>
            <a:fillRect/>
          </a:stretch>
        </p:blipFill>
        <p:spPr>
          <a:xfrm>
            <a:off x="-209977" y="6436089"/>
            <a:ext cx="632269" cy="894358"/>
          </a:xfrm>
          <a:prstGeom prst="rect">
            <a:avLst/>
          </a:prstGeom>
        </p:spPr>
      </p:pic>
    </p:spTree>
    <p:extLst>
      <p:ext uri="{BB962C8B-B14F-4D97-AF65-F5344CB8AC3E}">
        <p14:creationId xmlns:p14="http://schemas.microsoft.com/office/powerpoint/2010/main" val="399647487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1300"/>
                                        <p:tgtEl>
                                          <p:spTgt spid="17"/>
                                        </p:tgtEl>
                                      </p:cBhvr>
                                    </p:animEffect>
                                  </p:childTnLst>
                                </p:cTn>
                              </p:par>
                              <p:par>
                                <p:cTn id="8" presetID="42" presetClass="entr" presetSubtype="0" fill="hold" nodeType="withEffect">
                                  <p:stCondLst>
                                    <p:cond delay="6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anim calcmode="lin" valueType="num">
                                      <p:cBhvr>
                                        <p:cTn id="11" dur="1000" fill="hold"/>
                                        <p:tgtEl>
                                          <p:spTgt spid="19"/>
                                        </p:tgtEl>
                                        <p:attrNameLst>
                                          <p:attrName>ppt_x</p:attrName>
                                        </p:attrNameLst>
                                      </p:cBhvr>
                                      <p:tavLst>
                                        <p:tav tm="0">
                                          <p:val>
                                            <p:strVal val="#ppt_x"/>
                                          </p:val>
                                        </p:tav>
                                        <p:tav tm="100000">
                                          <p:val>
                                            <p:strVal val="#ppt_x"/>
                                          </p:val>
                                        </p:tav>
                                      </p:tavLst>
                                    </p:anim>
                                    <p:anim calcmode="lin" valueType="num">
                                      <p:cBhvr>
                                        <p:cTn id="1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000" fill="hold"/>
                                        <p:tgtEl>
                                          <p:spTgt spid="21"/>
                                        </p:tgtEl>
                                        <p:attrNameLst>
                                          <p:attrName>ppt_w</p:attrName>
                                        </p:attrNameLst>
                                      </p:cBhvr>
                                      <p:tavLst>
                                        <p:tav tm="0">
                                          <p:val>
                                            <p:fltVal val="0"/>
                                          </p:val>
                                        </p:tav>
                                        <p:tav tm="100000">
                                          <p:val>
                                            <p:strVal val="#ppt_w"/>
                                          </p:val>
                                        </p:tav>
                                      </p:tavLst>
                                    </p:anim>
                                    <p:anim calcmode="lin" valueType="num">
                                      <p:cBhvr>
                                        <p:cTn id="18" dur="1000" fill="hold"/>
                                        <p:tgtEl>
                                          <p:spTgt spid="21"/>
                                        </p:tgtEl>
                                        <p:attrNameLst>
                                          <p:attrName>ppt_h</p:attrName>
                                        </p:attrNameLst>
                                      </p:cBhvr>
                                      <p:tavLst>
                                        <p:tav tm="0">
                                          <p:val>
                                            <p:fltVal val="0"/>
                                          </p:val>
                                        </p:tav>
                                        <p:tav tm="100000">
                                          <p:val>
                                            <p:strVal val="#ppt_h"/>
                                          </p:val>
                                        </p:tav>
                                      </p:tavLst>
                                    </p:anim>
                                    <p:anim calcmode="lin" valueType="num">
                                      <p:cBhvr>
                                        <p:cTn id="19" dur="1000" fill="hold"/>
                                        <p:tgtEl>
                                          <p:spTgt spid="21"/>
                                        </p:tgtEl>
                                        <p:attrNameLst>
                                          <p:attrName>style.rotation</p:attrName>
                                        </p:attrNameLst>
                                      </p:cBhvr>
                                      <p:tavLst>
                                        <p:tav tm="0">
                                          <p:val>
                                            <p:fltVal val="90"/>
                                          </p:val>
                                        </p:tav>
                                        <p:tav tm="100000">
                                          <p:val>
                                            <p:fltVal val="0"/>
                                          </p:val>
                                        </p:tav>
                                      </p:tavLst>
                                    </p:anim>
                                    <p:animEffect transition="in" filter="fade">
                                      <p:cBhvr>
                                        <p:cTn id="20" dur="1000"/>
                                        <p:tgtEl>
                                          <p:spTgt spid="21"/>
                                        </p:tgtEl>
                                      </p:cBhvr>
                                    </p:animEffect>
                                  </p:childTnLst>
                                </p:cTn>
                              </p:par>
                              <p:par>
                                <p:cTn id="21" presetID="22" presetClass="entr" presetSubtype="8" fill="hold" nodeType="withEffect">
                                  <p:stCondLst>
                                    <p:cond delay="60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par>
                          <p:cTn id="24" fill="hold">
                            <p:stCondLst>
                              <p:cond delay="1100"/>
                            </p:stCondLst>
                            <p:childTnLst>
                              <p:par>
                                <p:cTn id="25" presetID="3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000" fill="hold"/>
                                        <p:tgtEl>
                                          <p:spTgt spid="23"/>
                                        </p:tgtEl>
                                        <p:attrNameLst>
                                          <p:attrName>ppt_w</p:attrName>
                                        </p:attrNameLst>
                                      </p:cBhvr>
                                      <p:tavLst>
                                        <p:tav tm="0">
                                          <p:val>
                                            <p:fltVal val="0"/>
                                          </p:val>
                                        </p:tav>
                                        <p:tav tm="100000">
                                          <p:val>
                                            <p:strVal val="#ppt_w"/>
                                          </p:val>
                                        </p:tav>
                                      </p:tavLst>
                                    </p:anim>
                                    <p:anim calcmode="lin" valueType="num">
                                      <p:cBhvr>
                                        <p:cTn id="28" dur="1000" fill="hold"/>
                                        <p:tgtEl>
                                          <p:spTgt spid="23"/>
                                        </p:tgtEl>
                                        <p:attrNameLst>
                                          <p:attrName>ppt_h</p:attrName>
                                        </p:attrNameLst>
                                      </p:cBhvr>
                                      <p:tavLst>
                                        <p:tav tm="0">
                                          <p:val>
                                            <p:fltVal val="0"/>
                                          </p:val>
                                        </p:tav>
                                        <p:tav tm="100000">
                                          <p:val>
                                            <p:strVal val="#ppt_h"/>
                                          </p:val>
                                        </p:tav>
                                      </p:tavLst>
                                    </p:anim>
                                    <p:anim calcmode="lin" valueType="num">
                                      <p:cBhvr>
                                        <p:cTn id="29" dur="1000" fill="hold"/>
                                        <p:tgtEl>
                                          <p:spTgt spid="23"/>
                                        </p:tgtEl>
                                        <p:attrNameLst>
                                          <p:attrName>style.rotation</p:attrName>
                                        </p:attrNameLst>
                                      </p:cBhvr>
                                      <p:tavLst>
                                        <p:tav tm="0">
                                          <p:val>
                                            <p:fltVal val="90"/>
                                          </p:val>
                                        </p:tav>
                                        <p:tav tm="100000">
                                          <p:val>
                                            <p:fltVal val="0"/>
                                          </p:val>
                                        </p:tav>
                                      </p:tavLst>
                                    </p:anim>
                                    <p:animEffect transition="in" filter="fade">
                                      <p:cBhvr>
                                        <p:cTn id="30" dur="1000"/>
                                        <p:tgtEl>
                                          <p:spTgt spid="23"/>
                                        </p:tgtEl>
                                      </p:cBhvr>
                                    </p:animEffect>
                                  </p:childTnLst>
                                </p:cTn>
                              </p:par>
                              <p:par>
                                <p:cTn id="31" presetID="22" presetClass="entr" presetSubtype="8" fill="hold" nodeType="withEffect">
                                  <p:stCondLst>
                                    <p:cond delay="60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500"/>
                                        <p:tgtEl>
                                          <p:spTgt spid="39"/>
                                        </p:tgtEl>
                                      </p:cBhvr>
                                    </p:animEffect>
                                  </p:childTnLst>
                                </p:cTn>
                              </p:par>
                            </p:childTnLst>
                          </p:cTn>
                        </p:par>
                        <p:par>
                          <p:cTn id="34" fill="hold">
                            <p:stCondLst>
                              <p:cond delay="2200"/>
                            </p:stCondLst>
                            <p:childTnLst>
                              <p:par>
                                <p:cTn id="35" presetID="31"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1000" fill="hold"/>
                                        <p:tgtEl>
                                          <p:spTgt spid="25"/>
                                        </p:tgtEl>
                                        <p:attrNameLst>
                                          <p:attrName>ppt_w</p:attrName>
                                        </p:attrNameLst>
                                      </p:cBhvr>
                                      <p:tavLst>
                                        <p:tav tm="0">
                                          <p:val>
                                            <p:fltVal val="0"/>
                                          </p:val>
                                        </p:tav>
                                        <p:tav tm="100000">
                                          <p:val>
                                            <p:strVal val="#ppt_w"/>
                                          </p:val>
                                        </p:tav>
                                      </p:tavLst>
                                    </p:anim>
                                    <p:anim calcmode="lin" valueType="num">
                                      <p:cBhvr>
                                        <p:cTn id="38" dur="1000" fill="hold"/>
                                        <p:tgtEl>
                                          <p:spTgt spid="25"/>
                                        </p:tgtEl>
                                        <p:attrNameLst>
                                          <p:attrName>ppt_h</p:attrName>
                                        </p:attrNameLst>
                                      </p:cBhvr>
                                      <p:tavLst>
                                        <p:tav tm="0">
                                          <p:val>
                                            <p:fltVal val="0"/>
                                          </p:val>
                                        </p:tav>
                                        <p:tav tm="100000">
                                          <p:val>
                                            <p:strVal val="#ppt_h"/>
                                          </p:val>
                                        </p:tav>
                                      </p:tavLst>
                                    </p:anim>
                                    <p:anim calcmode="lin" valueType="num">
                                      <p:cBhvr>
                                        <p:cTn id="39" dur="1000" fill="hold"/>
                                        <p:tgtEl>
                                          <p:spTgt spid="25"/>
                                        </p:tgtEl>
                                        <p:attrNameLst>
                                          <p:attrName>style.rotation</p:attrName>
                                        </p:attrNameLst>
                                      </p:cBhvr>
                                      <p:tavLst>
                                        <p:tav tm="0">
                                          <p:val>
                                            <p:fltVal val="90"/>
                                          </p:val>
                                        </p:tav>
                                        <p:tav tm="100000">
                                          <p:val>
                                            <p:fltVal val="0"/>
                                          </p:val>
                                        </p:tav>
                                      </p:tavLst>
                                    </p:anim>
                                    <p:animEffect transition="in" filter="fade">
                                      <p:cBhvr>
                                        <p:cTn id="40" dur="1000"/>
                                        <p:tgtEl>
                                          <p:spTgt spid="25"/>
                                        </p:tgtEl>
                                      </p:cBhvr>
                                    </p:animEffect>
                                  </p:childTnLst>
                                </p:cTn>
                              </p:par>
                              <p:par>
                                <p:cTn id="41" presetID="22" presetClass="entr" presetSubtype="8" fill="hold" nodeType="withEffect">
                                  <p:stCondLst>
                                    <p:cond delay="40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6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1000" fill="hold"/>
                                        <p:tgtEl>
                                          <p:spTgt spid="29"/>
                                        </p:tgtEl>
                                        <p:attrNameLst>
                                          <p:attrName>ppt_w</p:attrName>
                                        </p:attrNameLst>
                                      </p:cBhvr>
                                      <p:tavLst>
                                        <p:tav tm="0">
                                          <p:val>
                                            <p:fltVal val="0"/>
                                          </p:val>
                                        </p:tav>
                                        <p:tav tm="100000">
                                          <p:val>
                                            <p:strVal val="#ppt_w"/>
                                          </p:val>
                                        </p:tav>
                                      </p:tavLst>
                                    </p:anim>
                                    <p:anim calcmode="lin" valueType="num">
                                      <p:cBhvr>
                                        <p:cTn id="49" dur="1000" fill="hold"/>
                                        <p:tgtEl>
                                          <p:spTgt spid="29"/>
                                        </p:tgtEl>
                                        <p:attrNameLst>
                                          <p:attrName>ppt_h</p:attrName>
                                        </p:attrNameLst>
                                      </p:cBhvr>
                                      <p:tavLst>
                                        <p:tav tm="0">
                                          <p:val>
                                            <p:fltVal val="0"/>
                                          </p:val>
                                        </p:tav>
                                        <p:tav tm="100000">
                                          <p:val>
                                            <p:strVal val="#ppt_h"/>
                                          </p:val>
                                        </p:tav>
                                      </p:tavLst>
                                    </p:anim>
                                    <p:anim calcmode="lin" valueType="num">
                                      <p:cBhvr>
                                        <p:cTn id="50" dur="1000" fill="hold"/>
                                        <p:tgtEl>
                                          <p:spTgt spid="29"/>
                                        </p:tgtEl>
                                        <p:attrNameLst>
                                          <p:attrName>style.rotation</p:attrName>
                                        </p:attrNameLst>
                                      </p:cBhvr>
                                      <p:tavLst>
                                        <p:tav tm="0">
                                          <p:val>
                                            <p:fltVal val="90"/>
                                          </p:val>
                                        </p:tav>
                                        <p:tav tm="100000">
                                          <p:val>
                                            <p:fltVal val="0"/>
                                          </p:val>
                                        </p:tav>
                                      </p:tavLst>
                                    </p:anim>
                                    <p:animEffect transition="in" filter="fade">
                                      <p:cBhvr>
                                        <p:cTn id="51" dur="1000"/>
                                        <p:tgtEl>
                                          <p:spTgt spid="29"/>
                                        </p:tgtEl>
                                      </p:cBhvr>
                                    </p:animEffect>
                                  </p:childTnLst>
                                </p:cTn>
                              </p:par>
                              <p:par>
                                <p:cTn id="52" presetID="22" presetClass="entr" presetSubtype="8" fill="hold" nodeType="withEffect">
                                  <p:stCondLst>
                                    <p:cond delay="60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par>
                          <p:cTn id="55" fill="hold">
                            <p:stCondLst>
                              <p:cond delay="1100"/>
                            </p:stCondLst>
                            <p:childTnLst>
                              <p:par>
                                <p:cTn id="56" presetID="31" presetClass="entr" presetSubtype="0"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1000" fill="hold"/>
                                        <p:tgtEl>
                                          <p:spTgt spid="27"/>
                                        </p:tgtEl>
                                        <p:attrNameLst>
                                          <p:attrName>ppt_w</p:attrName>
                                        </p:attrNameLst>
                                      </p:cBhvr>
                                      <p:tavLst>
                                        <p:tav tm="0">
                                          <p:val>
                                            <p:fltVal val="0"/>
                                          </p:val>
                                        </p:tav>
                                        <p:tav tm="100000">
                                          <p:val>
                                            <p:strVal val="#ppt_w"/>
                                          </p:val>
                                        </p:tav>
                                      </p:tavLst>
                                    </p:anim>
                                    <p:anim calcmode="lin" valueType="num">
                                      <p:cBhvr>
                                        <p:cTn id="59" dur="1000" fill="hold"/>
                                        <p:tgtEl>
                                          <p:spTgt spid="27"/>
                                        </p:tgtEl>
                                        <p:attrNameLst>
                                          <p:attrName>ppt_h</p:attrName>
                                        </p:attrNameLst>
                                      </p:cBhvr>
                                      <p:tavLst>
                                        <p:tav tm="0">
                                          <p:val>
                                            <p:fltVal val="0"/>
                                          </p:val>
                                        </p:tav>
                                        <p:tav tm="100000">
                                          <p:val>
                                            <p:strVal val="#ppt_h"/>
                                          </p:val>
                                        </p:tav>
                                      </p:tavLst>
                                    </p:anim>
                                    <p:anim calcmode="lin" valueType="num">
                                      <p:cBhvr>
                                        <p:cTn id="60" dur="1000" fill="hold"/>
                                        <p:tgtEl>
                                          <p:spTgt spid="27"/>
                                        </p:tgtEl>
                                        <p:attrNameLst>
                                          <p:attrName>style.rotation</p:attrName>
                                        </p:attrNameLst>
                                      </p:cBhvr>
                                      <p:tavLst>
                                        <p:tav tm="0">
                                          <p:val>
                                            <p:fltVal val="90"/>
                                          </p:val>
                                        </p:tav>
                                        <p:tav tm="100000">
                                          <p:val>
                                            <p:fltVal val="0"/>
                                          </p:val>
                                        </p:tav>
                                      </p:tavLst>
                                    </p:anim>
                                    <p:animEffect transition="in" filter="fade">
                                      <p:cBhvr>
                                        <p:cTn id="61" dur="1000"/>
                                        <p:tgtEl>
                                          <p:spTgt spid="27"/>
                                        </p:tgtEl>
                                      </p:cBhvr>
                                    </p:animEffect>
                                  </p:childTnLst>
                                </p:cTn>
                              </p:par>
                              <p:par>
                                <p:cTn id="62" presetID="22" presetClass="entr" presetSubtype="8" fill="hold" nodeType="withEffect">
                                  <p:stCondLst>
                                    <p:cond delay="60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childTnLst>
                          </p:cTn>
                        </p:par>
                        <p:par>
                          <p:cTn id="65" fill="hold">
                            <p:stCondLst>
                              <p:cond delay="2200"/>
                            </p:stCondLst>
                            <p:childTnLst>
                              <p:par>
                                <p:cTn id="66" presetID="31" presetClass="entr" presetSubtype="0"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1000" fill="hold"/>
                                        <p:tgtEl>
                                          <p:spTgt spid="31"/>
                                        </p:tgtEl>
                                        <p:attrNameLst>
                                          <p:attrName>ppt_w</p:attrName>
                                        </p:attrNameLst>
                                      </p:cBhvr>
                                      <p:tavLst>
                                        <p:tav tm="0">
                                          <p:val>
                                            <p:fltVal val="0"/>
                                          </p:val>
                                        </p:tav>
                                        <p:tav tm="100000">
                                          <p:val>
                                            <p:strVal val="#ppt_w"/>
                                          </p:val>
                                        </p:tav>
                                      </p:tavLst>
                                    </p:anim>
                                    <p:anim calcmode="lin" valueType="num">
                                      <p:cBhvr>
                                        <p:cTn id="69" dur="1000" fill="hold"/>
                                        <p:tgtEl>
                                          <p:spTgt spid="31"/>
                                        </p:tgtEl>
                                        <p:attrNameLst>
                                          <p:attrName>ppt_h</p:attrName>
                                        </p:attrNameLst>
                                      </p:cBhvr>
                                      <p:tavLst>
                                        <p:tav tm="0">
                                          <p:val>
                                            <p:fltVal val="0"/>
                                          </p:val>
                                        </p:tav>
                                        <p:tav tm="100000">
                                          <p:val>
                                            <p:strVal val="#ppt_h"/>
                                          </p:val>
                                        </p:tav>
                                      </p:tavLst>
                                    </p:anim>
                                    <p:anim calcmode="lin" valueType="num">
                                      <p:cBhvr>
                                        <p:cTn id="70" dur="1000" fill="hold"/>
                                        <p:tgtEl>
                                          <p:spTgt spid="31"/>
                                        </p:tgtEl>
                                        <p:attrNameLst>
                                          <p:attrName>style.rotation</p:attrName>
                                        </p:attrNameLst>
                                      </p:cBhvr>
                                      <p:tavLst>
                                        <p:tav tm="0">
                                          <p:val>
                                            <p:fltVal val="90"/>
                                          </p:val>
                                        </p:tav>
                                        <p:tav tm="100000">
                                          <p:val>
                                            <p:fltVal val="0"/>
                                          </p:val>
                                        </p:tav>
                                      </p:tavLst>
                                    </p:anim>
                                    <p:animEffect transition="in" filter="fade">
                                      <p:cBhvr>
                                        <p:cTn id="71" dur="1000"/>
                                        <p:tgtEl>
                                          <p:spTgt spid="31"/>
                                        </p:tgtEl>
                                      </p:cBhvr>
                                    </p:animEffect>
                                  </p:childTnLst>
                                </p:cTn>
                              </p:par>
                              <p:par>
                                <p:cTn id="72" presetID="22" presetClass="entr" presetSubtype="8" fill="hold" nodeType="withEffect">
                                  <p:stCondLst>
                                    <p:cond delay="50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5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right)">
                                      <p:cBhvr>
                                        <p:cTn id="79" dur="1500"/>
                                        <p:tgtEl>
                                          <p:spTgt spid="11"/>
                                        </p:tgtEl>
                                      </p:cBhvr>
                                    </p:animEffect>
                                  </p:childTnLst>
                                </p:cTn>
                              </p:par>
                              <p:par>
                                <p:cTn id="80" presetID="22" presetClass="entr" presetSubtype="8"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wipe(left)">
                                      <p:cBhvr>
                                        <p:cTn id="82" dur="1500"/>
                                        <p:tgtEl>
                                          <p:spTgt spid="5"/>
                                        </p:tgtEl>
                                      </p:cBhvr>
                                    </p:animEffect>
                                  </p:childTnLst>
                                </p:cTn>
                              </p:par>
                            </p:childTnLst>
                          </p:cTn>
                        </p:par>
                        <p:par>
                          <p:cTn id="83" fill="hold">
                            <p:stCondLst>
                              <p:cond delay="1500"/>
                            </p:stCondLst>
                            <p:childTnLst>
                              <p:par>
                                <p:cTn id="84" presetID="22" presetClass="entr" presetSubtype="2" fill="hold"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right)">
                                      <p:cBhvr>
                                        <p:cTn id="86" dur="1500"/>
                                        <p:tgtEl>
                                          <p:spTgt spid="9"/>
                                        </p:tgtEl>
                                      </p:cBhvr>
                                    </p:animEffect>
                                  </p:childTnLst>
                                </p:cTn>
                              </p:par>
                              <p:par>
                                <p:cTn id="87" presetID="22" presetClass="entr" presetSubtype="8" fill="hold" nodeType="withEffect">
                                  <p:stCondLst>
                                    <p:cond delay="500"/>
                                  </p:stCondLst>
                                  <p:childTnLst>
                                    <p:set>
                                      <p:cBhvr>
                                        <p:cTn id="88" dur="1" fill="hold">
                                          <p:stCondLst>
                                            <p:cond delay="0"/>
                                          </p:stCondLst>
                                        </p:cTn>
                                        <p:tgtEl>
                                          <p:spTgt spid="13"/>
                                        </p:tgtEl>
                                        <p:attrNameLst>
                                          <p:attrName>style.visibility</p:attrName>
                                        </p:attrNameLst>
                                      </p:cBhvr>
                                      <p:to>
                                        <p:strVal val="visible"/>
                                      </p:to>
                                    </p:set>
                                    <p:animEffect transition="in" filter="wipe(left)">
                                      <p:cBhvr>
                                        <p:cTn id="89" dur="1500"/>
                                        <p:tgtEl>
                                          <p:spTgt spid="13"/>
                                        </p:tgtEl>
                                      </p:cBhvr>
                                    </p:animEffect>
                                  </p:childTnLst>
                                </p:cTn>
                              </p:par>
                              <p:par>
                                <p:cTn id="90" presetID="22" presetClass="entr" presetSubtype="2" fill="hold" nodeType="withEffect">
                                  <p:stCondLst>
                                    <p:cond delay="2000"/>
                                  </p:stCondLst>
                                  <p:childTnLst>
                                    <p:set>
                                      <p:cBhvr>
                                        <p:cTn id="91" dur="1" fill="hold">
                                          <p:stCondLst>
                                            <p:cond delay="0"/>
                                          </p:stCondLst>
                                        </p:cTn>
                                        <p:tgtEl>
                                          <p:spTgt spid="7"/>
                                        </p:tgtEl>
                                        <p:attrNameLst>
                                          <p:attrName>style.visibility</p:attrName>
                                        </p:attrNameLst>
                                      </p:cBhvr>
                                      <p:to>
                                        <p:strVal val="visible"/>
                                      </p:to>
                                    </p:set>
                                    <p:animEffect transition="in" filter="wipe(right)">
                                      <p:cBhvr>
                                        <p:cTn id="92" dur="1500"/>
                                        <p:tgtEl>
                                          <p:spTgt spid="7"/>
                                        </p:tgtEl>
                                      </p:cBhvr>
                                    </p:animEffect>
                                  </p:childTnLst>
                                </p:cTn>
                              </p:par>
                              <p:par>
                                <p:cTn id="93" presetID="22" presetClass="entr" presetSubtype="4" fill="hold" nodeType="withEffect">
                                  <p:stCondLst>
                                    <p:cond delay="2300"/>
                                  </p:stCondLst>
                                  <p:childTnLst>
                                    <p:set>
                                      <p:cBhvr>
                                        <p:cTn id="94" dur="1" fill="hold">
                                          <p:stCondLst>
                                            <p:cond delay="0"/>
                                          </p:stCondLst>
                                        </p:cTn>
                                        <p:tgtEl>
                                          <p:spTgt spid="15"/>
                                        </p:tgtEl>
                                        <p:attrNameLst>
                                          <p:attrName>style.visibility</p:attrName>
                                        </p:attrNameLst>
                                      </p:cBhvr>
                                      <p:to>
                                        <p:strVal val="visible"/>
                                      </p:to>
                                    </p:set>
                                    <p:animEffect transition="in" filter="wipe(down)">
                                      <p:cBhvr>
                                        <p:cTn id="95" dur="1500"/>
                                        <p:tgtEl>
                                          <p:spTgt spid="15"/>
                                        </p:tgtEl>
                                      </p:cBhvr>
                                    </p:animEffect>
                                  </p:childTnLst>
                                </p:cTn>
                              </p:par>
                            </p:childTnLst>
                          </p:cTn>
                        </p:par>
                      </p:childTnLst>
                    </p:cTn>
                  </p:par>
                  <p:par>
                    <p:cTn id="96" fill="hold">
                      <p:stCondLst>
                        <p:cond delay="indefinite"/>
                      </p:stCondLst>
                      <p:childTnLst>
                        <p:par>
                          <p:cTn id="97" fill="hold">
                            <p:stCondLst>
                              <p:cond delay="0"/>
                            </p:stCondLst>
                            <p:childTnLst>
                              <p:par>
                                <p:cTn id="98" presetID="6" presetClass="entr" presetSubtype="32"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circle(out)">
                                      <p:cBhvr>
                                        <p:cTn id="100" dur="2000"/>
                                        <p:tgtEl>
                                          <p:spTgt spid="51"/>
                                        </p:tgtEl>
                                      </p:cBhvr>
                                    </p:animEffect>
                                  </p:childTnLst>
                                </p:cTn>
                              </p:par>
                            </p:childTnLst>
                          </p:cTn>
                        </p:par>
                        <p:par>
                          <p:cTn id="101" fill="hold">
                            <p:stCondLst>
                              <p:cond delay="2000"/>
                            </p:stCondLst>
                            <p:childTnLst>
                              <p:par>
                                <p:cTn id="102" presetID="10" presetClass="entr" presetSubtype="0" fill="hold" nodeType="after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fade">
                                      <p:cBhvr>
                                        <p:cTn id="104" dur="1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10;&#10;Descrizione generata automaticamente">
            <a:extLst>
              <a:ext uri="{FF2B5EF4-FFF2-40B4-BE49-F238E27FC236}">
                <a16:creationId xmlns:a16="http://schemas.microsoft.com/office/drawing/2014/main" id="{CD5DA51F-EE58-FDE2-DCBC-BB8E8FB76DDF}"/>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pic>
        <p:nvPicPr>
          <p:cNvPr id="4" name="Immagine 3">
            <a:extLst>
              <a:ext uri="{FF2B5EF4-FFF2-40B4-BE49-F238E27FC236}">
                <a16:creationId xmlns:a16="http://schemas.microsoft.com/office/drawing/2014/main" id="{E840CDEB-D0EA-B21E-2183-12EACB1FBEAB}"/>
              </a:ext>
            </a:extLst>
          </p:cNvPr>
          <p:cNvPicPr>
            <a:picLocks noChangeAspect="1"/>
          </p:cNvPicPr>
          <p:nvPr/>
        </p:nvPicPr>
        <p:blipFill rotWithShape="1">
          <a:blip r:embed="rId3">
            <a:duotone>
              <a:schemeClr val="bg2">
                <a:shade val="45000"/>
                <a:satMod val="135000"/>
              </a:schemeClr>
              <a:prstClr val="white"/>
            </a:duotone>
            <a:alphaModFix amt="70000"/>
            <a:extLst>
              <a:ext uri="{28A0092B-C50C-407E-A947-70E740481C1C}">
                <a14:useLocalDpi xmlns:a14="http://schemas.microsoft.com/office/drawing/2010/main" val="0"/>
              </a:ext>
            </a:extLst>
          </a:blip>
          <a:srcRect t="7010"/>
          <a:stretch/>
        </p:blipFill>
        <p:spPr>
          <a:xfrm>
            <a:off x="697126" y="733448"/>
            <a:ext cx="9754679" cy="6270865"/>
          </a:xfrm>
          <a:prstGeom prst="rect">
            <a:avLst/>
          </a:prstGeom>
          <a:effectLst>
            <a:softEdge rad="38100"/>
          </a:effectLst>
        </p:spPr>
      </p:pic>
      <p:pic>
        <p:nvPicPr>
          <p:cNvPr id="3" name="Immagine 2">
            <a:extLst>
              <a:ext uri="{FF2B5EF4-FFF2-40B4-BE49-F238E27FC236}">
                <a16:creationId xmlns:a16="http://schemas.microsoft.com/office/drawing/2014/main" id="{CCB9551C-37E9-99D6-5353-BABD5AFE96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7212" y="173237"/>
            <a:ext cx="5511202" cy="560211"/>
          </a:xfrm>
          <a:prstGeom prst="rect">
            <a:avLst/>
          </a:prstGeom>
        </p:spPr>
      </p:pic>
      <p:pic>
        <p:nvPicPr>
          <p:cNvPr id="6" name="Immagine 5" descr="Immagine che contiene testo, edificio, finestra&#10;&#10;Descrizione generata automaticamente">
            <a:extLst>
              <a:ext uri="{FF2B5EF4-FFF2-40B4-BE49-F238E27FC236}">
                <a16:creationId xmlns:a16="http://schemas.microsoft.com/office/drawing/2014/main" id="{DBA96A34-9005-9A3C-C4BE-7E049158A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7789" y="4270807"/>
            <a:ext cx="1619686" cy="2471035"/>
          </a:xfrm>
          <a:prstGeom prst="rect">
            <a:avLst/>
          </a:prstGeom>
        </p:spPr>
      </p:pic>
      <p:pic>
        <p:nvPicPr>
          <p:cNvPr id="14" name="Immagine 13" descr="Immagine che contiene testo&#10;&#10;Descrizione generata automaticamente">
            <a:extLst>
              <a:ext uri="{FF2B5EF4-FFF2-40B4-BE49-F238E27FC236}">
                <a16:creationId xmlns:a16="http://schemas.microsoft.com/office/drawing/2014/main" id="{4F81C742-E871-FFB5-BF3D-0D2BE8225F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3360" y="829701"/>
            <a:ext cx="3538150" cy="3155164"/>
          </a:xfrm>
          <a:prstGeom prst="rect">
            <a:avLst/>
          </a:prstGeom>
        </p:spPr>
      </p:pic>
      <p:pic>
        <p:nvPicPr>
          <p:cNvPr id="18" name="Immagine 17" descr="Immagine che contiene testo, natura, costa, duna&#10;&#10;Descrizione generata automaticamente">
            <a:extLst>
              <a:ext uri="{FF2B5EF4-FFF2-40B4-BE49-F238E27FC236}">
                <a16:creationId xmlns:a16="http://schemas.microsoft.com/office/drawing/2014/main" id="{93A9FCBF-695F-5523-8244-3932B7C553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126" y="913875"/>
            <a:ext cx="3362171" cy="3070990"/>
          </a:xfrm>
          <a:prstGeom prst="rect">
            <a:avLst/>
          </a:prstGeom>
        </p:spPr>
      </p:pic>
      <p:pic>
        <p:nvPicPr>
          <p:cNvPr id="16" name="Immagine 15" descr="Immagine che contiene testo, persona, folla&#10;&#10;Descrizione generata automaticamente">
            <a:extLst>
              <a:ext uri="{FF2B5EF4-FFF2-40B4-BE49-F238E27FC236}">
                <a16:creationId xmlns:a16="http://schemas.microsoft.com/office/drawing/2014/main" id="{F5F4BEB5-7E95-0313-2160-C9B55DF7F1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5390" y="815558"/>
            <a:ext cx="3538150" cy="3175213"/>
          </a:xfrm>
          <a:prstGeom prst="rect">
            <a:avLst/>
          </a:prstGeom>
        </p:spPr>
      </p:pic>
      <p:pic>
        <p:nvPicPr>
          <p:cNvPr id="12" name="Immagine 11" descr="Immagine che contiene testo&#10;&#10;Descrizione generata automaticamente">
            <a:extLst>
              <a:ext uri="{FF2B5EF4-FFF2-40B4-BE49-F238E27FC236}">
                <a16:creationId xmlns:a16="http://schemas.microsoft.com/office/drawing/2014/main" id="{3165C380-39D8-1FF8-CE0F-51A3B1F4C5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3332" y="3726822"/>
            <a:ext cx="3659893" cy="3299254"/>
          </a:xfrm>
          <a:prstGeom prst="rect">
            <a:avLst/>
          </a:prstGeom>
        </p:spPr>
      </p:pic>
      <p:pic>
        <p:nvPicPr>
          <p:cNvPr id="10" name="Immagine 9">
            <a:extLst>
              <a:ext uri="{FF2B5EF4-FFF2-40B4-BE49-F238E27FC236}">
                <a16:creationId xmlns:a16="http://schemas.microsoft.com/office/drawing/2014/main" id="{7B2C2B7C-851C-5ABE-DEBD-C2104FD793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54311" y="3811263"/>
            <a:ext cx="3538150" cy="3189508"/>
          </a:xfrm>
          <a:prstGeom prst="rect">
            <a:avLst/>
          </a:prstGeom>
        </p:spPr>
      </p:pic>
      <p:pic>
        <p:nvPicPr>
          <p:cNvPr id="8" name="Immagine 7" descr="Immagine che contiene testo&#10;&#10;Descrizione generata automaticamente">
            <a:extLst>
              <a:ext uri="{FF2B5EF4-FFF2-40B4-BE49-F238E27FC236}">
                <a16:creationId xmlns:a16="http://schemas.microsoft.com/office/drawing/2014/main" id="{43412EC5-0208-841B-DA1E-2E15759C87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017" y="4270807"/>
            <a:ext cx="1728856" cy="2532606"/>
          </a:xfrm>
          <a:prstGeom prst="rect">
            <a:avLst/>
          </a:prstGeom>
        </p:spPr>
      </p:pic>
    </p:spTree>
    <p:extLst>
      <p:ext uri="{BB962C8B-B14F-4D97-AF65-F5344CB8AC3E}">
        <p14:creationId xmlns:p14="http://schemas.microsoft.com/office/powerpoint/2010/main" val="2338295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300"/>
                                        <p:tgtEl>
                                          <p:spTgt spid="3"/>
                                        </p:tgtEl>
                                      </p:cBhvr>
                                    </p:animEffect>
                                  </p:childTnLst>
                                </p:cTn>
                              </p:par>
                              <p:par>
                                <p:cTn id="8" presetID="9" presetClass="entr" presetSubtype="0" fill="hold" nodeType="withEffect">
                                  <p:stCondLst>
                                    <p:cond delay="9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1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out)">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out)">
                                      <p:cBhvr>
                                        <p:cTn id="20" dur="2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32"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out)">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32"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out)">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out)">
                                      <p:cBhvr>
                                        <p:cTn id="35" dur="2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19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up)">
                                      <p:cBhvr>
                                        <p:cTn id="45" dur="1800"/>
                                        <p:tgtEl>
                                          <p:spTgt spid="6"/>
                                        </p:tgtEl>
                                      </p:cBhvr>
                                    </p:animEffect>
                                  </p:childTnLst>
                                </p:cTn>
                              </p:par>
                            </p:childTnLst>
                          </p:cTn>
                        </p:par>
                        <p:par>
                          <p:cTn id="46" fill="hold">
                            <p:stCondLst>
                              <p:cond delay="1800"/>
                            </p:stCondLst>
                            <p:childTnLst>
                              <p:par>
                                <p:cTn id="47" presetID="10" presetClass="entr" presetSubtype="0" fill="hold" nodeType="after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6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rgbClr val="7030A0"/>
            </a:gs>
            <a:gs pos="86000">
              <a:srgbClr val="7030A0"/>
            </a:gs>
            <a:gs pos="66000">
              <a:srgbClr val="DD8FC7"/>
            </a:gs>
          </a:gsLst>
          <a:lin ang="11400000" scaled="0"/>
          <a:tileRect/>
        </a:gradFill>
        <a:effectLst/>
      </p:bgPr>
    </p:bg>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0C6D7546-6571-73F6-4EA8-95159FCBA5C9}"/>
              </a:ext>
            </a:extLst>
          </p:cNvPr>
          <p:cNvSpPr/>
          <p:nvPr/>
        </p:nvSpPr>
        <p:spPr>
          <a:xfrm>
            <a:off x="-29389" y="-24693"/>
            <a:ext cx="11010127" cy="7199313"/>
          </a:xfrm>
          <a:prstGeom prst="rect">
            <a:avLst/>
          </a:prstGeom>
          <a:gradFill>
            <a:gsLst>
              <a:gs pos="4444">
                <a:srgbClr val="FFFF00"/>
              </a:gs>
              <a:gs pos="27000">
                <a:schemeClr val="bg1"/>
              </a:gs>
              <a:gs pos="41000">
                <a:srgbClr val="7030A0"/>
              </a:gs>
              <a:gs pos="86000">
                <a:srgbClr val="7030A0"/>
              </a:gs>
              <a:gs pos="68000">
                <a:srgbClr val="DD8FC7"/>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Immagine 8">
            <a:extLst>
              <a:ext uri="{FF2B5EF4-FFF2-40B4-BE49-F238E27FC236}">
                <a16:creationId xmlns:a16="http://schemas.microsoft.com/office/drawing/2014/main" id="{1DFEBB39-5125-1BAD-EBC0-B217B4B31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558" y="4778720"/>
            <a:ext cx="4197105" cy="2154940"/>
          </a:xfrm>
          <a:prstGeom prst="rect">
            <a:avLst/>
          </a:prstGeom>
        </p:spPr>
      </p:pic>
      <p:pic>
        <p:nvPicPr>
          <p:cNvPr id="4" name="Immagine 3" descr="Immagine che contiene cielo, esterni&#10;&#10;Descrizione generata automaticamente">
            <a:extLst>
              <a:ext uri="{FF2B5EF4-FFF2-40B4-BE49-F238E27FC236}">
                <a16:creationId xmlns:a16="http://schemas.microsoft.com/office/drawing/2014/main" id="{60095E90-C9E8-B61C-0CED-7AE12B12C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7711" y="1395724"/>
            <a:ext cx="5194461" cy="5113298"/>
          </a:xfrm>
          <a:prstGeom prst="rect">
            <a:avLst/>
          </a:prstGeom>
          <a:effectLst>
            <a:softEdge rad="63500"/>
          </a:effectLst>
        </p:spPr>
      </p:pic>
      <p:sp>
        <p:nvSpPr>
          <p:cNvPr id="16" name="CasellaDiTesto 15">
            <a:extLst>
              <a:ext uri="{FF2B5EF4-FFF2-40B4-BE49-F238E27FC236}">
                <a16:creationId xmlns:a16="http://schemas.microsoft.com/office/drawing/2014/main" id="{790B60ED-1ADE-05DE-DA05-159B6EFB19C1}"/>
              </a:ext>
            </a:extLst>
          </p:cNvPr>
          <p:cNvSpPr txBox="1"/>
          <p:nvPr/>
        </p:nvSpPr>
        <p:spPr>
          <a:xfrm rot="20843170">
            <a:off x="-577" y="1092436"/>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2" name="Titolo 1">
            <a:extLst>
              <a:ext uri="{FF2B5EF4-FFF2-40B4-BE49-F238E27FC236}">
                <a16:creationId xmlns:a16="http://schemas.microsoft.com/office/drawing/2014/main" id="{2A3EC164-1FE4-3C82-CDCD-16D0B46182B5}"/>
              </a:ext>
            </a:extLst>
          </p:cNvPr>
          <p:cNvSpPr>
            <a:spLocks noGrp="1"/>
          </p:cNvSpPr>
          <p:nvPr>
            <p:ph type="title"/>
          </p:nvPr>
        </p:nvSpPr>
        <p:spPr>
          <a:xfrm rot="20726811">
            <a:off x="2698638" y="143483"/>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pic>
        <p:nvPicPr>
          <p:cNvPr id="3" name="Immagine 2" descr="Immagine che contiene scultura&#10;&#10;Descrizione generata automaticamente">
            <a:extLst>
              <a:ext uri="{FF2B5EF4-FFF2-40B4-BE49-F238E27FC236}">
                <a16:creationId xmlns:a16="http://schemas.microsoft.com/office/drawing/2014/main" id="{F5DC8090-A633-8772-4888-0EF1FCF9CA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2433" y="245891"/>
            <a:ext cx="3056290" cy="4658618"/>
          </a:xfrm>
          <a:prstGeom prst="rect">
            <a:avLst/>
          </a:prstGeom>
          <a:effectLst>
            <a:glow rad="317500">
              <a:schemeClr val="bg1">
                <a:alpha val="64000"/>
              </a:schemeClr>
            </a:glow>
          </a:effectLst>
        </p:spPr>
      </p:pic>
      <p:sp>
        <p:nvSpPr>
          <p:cNvPr id="6" name="CasellaDiTesto 5">
            <a:extLst>
              <a:ext uri="{FF2B5EF4-FFF2-40B4-BE49-F238E27FC236}">
                <a16:creationId xmlns:a16="http://schemas.microsoft.com/office/drawing/2014/main" id="{0E1CC89C-D9BA-B895-658C-B5B554FFAEC8}"/>
              </a:ext>
            </a:extLst>
          </p:cNvPr>
          <p:cNvSpPr txBox="1"/>
          <p:nvPr/>
        </p:nvSpPr>
        <p:spPr>
          <a:xfrm rot="20823992">
            <a:off x="3241872" y="5032978"/>
            <a:ext cx="7385445" cy="1107996"/>
          </a:xfrm>
          <a:prstGeom prst="rect">
            <a:avLst/>
          </a:prstGeom>
          <a:noFill/>
        </p:spPr>
        <p:txBody>
          <a:bodyPr wrap="square">
            <a:spAutoFit/>
          </a:bodyPr>
          <a:lstStyle/>
          <a:p>
            <a:r>
              <a:rPr lang="it-IT" sz="6600" dirty="0">
                <a:solidFill>
                  <a:srgbClr val="FF0000"/>
                </a:solidFill>
                <a:effectLst>
                  <a:glow rad="88900">
                    <a:schemeClr val="bg1">
                      <a:alpha val="84000"/>
                    </a:schemeClr>
                  </a:glow>
                </a:effectLst>
                <a:latin typeface="Aprillia Wijaya" panose="02000600000000000000" pitchFamily="2" charset="0"/>
              </a:rPr>
              <a:t>Buon Cammino verso la Pasqua</a:t>
            </a:r>
          </a:p>
        </p:txBody>
      </p:sp>
      <p:pic>
        <p:nvPicPr>
          <p:cNvPr id="8" name="Immagine 7" descr="Immagine che contiene testo&#10;&#10;Descrizione generata automaticamente">
            <a:extLst>
              <a:ext uri="{FF2B5EF4-FFF2-40B4-BE49-F238E27FC236}">
                <a16:creationId xmlns:a16="http://schemas.microsoft.com/office/drawing/2014/main" id="{418FEE64-A98C-E9DA-FA95-9793040BC924}"/>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200515" y="5708252"/>
            <a:ext cx="879705" cy="1245171"/>
          </a:xfrm>
          <a:prstGeom prst="rect">
            <a:avLst/>
          </a:prstGeom>
        </p:spPr>
      </p:pic>
    </p:spTree>
    <p:extLst>
      <p:ext uri="{BB962C8B-B14F-4D97-AF65-F5344CB8AC3E}">
        <p14:creationId xmlns:p14="http://schemas.microsoft.com/office/powerpoint/2010/main" val="33880369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900"/>
                                        <p:tgtEl>
                                          <p:spTgt spid="16"/>
                                        </p:tgtEl>
                                      </p:cBhvr>
                                    </p:animEffect>
                                  </p:childTnLst>
                                </p:cTn>
                              </p:par>
                              <p:par>
                                <p:cTn id="8" presetID="6" presetClass="entr" presetSubtype="3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out)">
                                      <p:cBhvr>
                                        <p:cTn id="10" dur="2000"/>
                                        <p:tgtEl>
                                          <p:spTgt spid="4"/>
                                        </p:tgtEl>
                                      </p:cBhvr>
                                    </p:animEffect>
                                  </p:childTnLst>
                                </p:cTn>
                              </p:par>
                              <p:par>
                                <p:cTn id="11" presetID="18" presetClass="entr" presetSubtype="3" fill="hold" grpId="0" nodeType="withEffect">
                                  <p:stCondLst>
                                    <p:cond delay="100"/>
                                  </p:stCondLst>
                                  <p:childTnLst>
                                    <p:set>
                                      <p:cBhvr>
                                        <p:cTn id="12" dur="1" fill="hold">
                                          <p:stCondLst>
                                            <p:cond delay="0"/>
                                          </p:stCondLst>
                                        </p:cTn>
                                        <p:tgtEl>
                                          <p:spTgt spid="2"/>
                                        </p:tgtEl>
                                        <p:attrNameLst>
                                          <p:attrName>style.visibility</p:attrName>
                                        </p:attrNameLst>
                                      </p:cBhvr>
                                      <p:to>
                                        <p:strVal val="visible"/>
                                      </p:to>
                                    </p:set>
                                    <p:animEffect transition="in" filter="strips(upRight)">
                                      <p:cBhvr>
                                        <p:cTn id="13" dur="9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2200"/>
                                        <p:tgtEl>
                                          <p:spTgt spid="5"/>
                                        </p:tgtEl>
                                      </p:cBhvr>
                                    </p:animEffect>
                                  </p:childTnLst>
                                </p:cTn>
                              </p:par>
                              <p:par>
                                <p:cTn id="19" presetID="42" presetClass="entr" presetSubtype="0" fill="hold" nodeType="withEffect">
                                  <p:stCondLst>
                                    <p:cond delay="8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700"/>
                                        <p:tgtEl>
                                          <p:spTgt spid="3"/>
                                        </p:tgtEl>
                                      </p:cBhvr>
                                    </p:animEffect>
                                    <p:anim calcmode="lin" valueType="num">
                                      <p:cBhvr>
                                        <p:cTn id="22" dur="1700" fill="hold"/>
                                        <p:tgtEl>
                                          <p:spTgt spid="3"/>
                                        </p:tgtEl>
                                        <p:attrNameLst>
                                          <p:attrName>ppt_x</p:attrName>
                                        </p:attrNameLst>
                                      </p:cBhvr>
                                      <p:tavLst>
                                        <p:tav tm="0">
                                          <p:val>
                                            <p:strVal val="#ppt_x"/>
                                          </p:val>
                                        </p:tav>
                                        <p:tav tm="100000">
                                          <p:val>
                                            <p:strVal val="#ppt_x"/>
                                          </p:val>
                                        </p:tav>
                                      </p:tavLst>
                                    </p:anim>
                                    <p:anim calcmode="lin" valueType="num">
                                      <p:cBhvr>
                                        <p:cTn id="23" dur="1700" fill="hold"/>
                                        <p:tgtEl>
                                          <p:spTgt spid="3"/>
                                        </p:tgtEl>
                                        <p:attrNameLst>
                                          <p:attrName>ppt_y</p:attrName>
                                        </p:attrNameLst>
                                      </p:cBhvr>
                                      <p:tavLst>
                                        <p:tav tm="0">
                                          <p:val>
                                            <p:strVal val="#ppt_y+.1"/>
                                          </p:val>
                                        </p:tav>
                                        <p:tav tm="100000">
                                          <p:val>
                                            <p:strVal val="#ppt_y"/>
                                          </p:val>
                                        </p:tav>
                                      </p:tavLst>
                                    </p:anim>
                                  </p:childTnLst>
                                </p:cTn>
                              </p:par>
                              <p:par>
                                <p:cTn id="24" presetID="42" presetClass="path" presetSubtype="0" accel="50000" decel="50000" fill="hold" nodeType="withEffect">
                                  <p:stCondLst>
                                    <p:cond delay="800"/>
                                  </p:stCondLst>
                                  <p:childTnLst>
                                    <p:animMotion origin="layout" path="M -2.8336E-7 -2.33738E-6 L -0.26124 0.08402 " pathEditMode="relative" rAng="0" ptsTypes="AA">
                                      <p:cBhvr>
                                        <p:cTn id="25" dur="2000" fill="hold"/>
                                        <p:tgtEl>
                                          <p:spTgt spid="4"/>
                                        </p:tgtEl>
                                        <p:attrNameLst>
                                          <p:attrName>ppt_x</p:attrName>
                                          <p:attrName>ppt_y</p:attrName>
                                        </p:attrNameLst>
                                      </p:cBhvr>
                                      <p:rCtr x="-13069" y="4190"/>
                                    </p:animMotion>
                                  </p:childTnLst>
                                </p:cTn>
                              </p:par>
                              <p:par>
                                <p:cTn id="26" presetID="6" presetClass="emph" presetSubtype="0" fill="hold" nodeType="withEffect">
                                  <p:stCondLst>
                                    <p:cond delay="0"/>
                                  </p:stCondLst>
                                  <p:childTnLst>
                                    <p:animScale>
                                      <p:cBhvr>
                                        <p:cTn id="27" dur="2000" fill="hold"/>
                                        <p:tgtEl>
                                          <p:spTgt spid="4"/>
                                        </p:tgtEl>
                                      </p:cBhvr>
                                      <p:by x="75000" y="75000"/>
                                    </p:animScale>
                                  </p:childTnLst>
                                </p:cTn>
                              </p:par>
                            </p:childTnLst>
                          </p:cTn>
                        </p:par>
                        <p:par>
                          <p:cTn id="28" fill="hold">
                            <p:stCondLst>
                              <p:cond delay="28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26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300"/>
                                        <p:tgtEl>
                                          <p:spTgt spid="9"/>
                                        </p:tgtEl>
                                      </p:cBhvr>
                                    </p:animEffect>
                                  </p:childTnLst>
                                </p:cTn>
                              </p:par>
                              <p:par>
                                <p:cTn id="35" presetID="26" presetClass="emph" presetSubtype="0" repeatCount="10000" fill="hold" nodeType="withEffect">
                                  <p:stCondLst>
                                    <p:cond delay="200"/>
                                  </p:stCondLst>
                                  <p:childTnLst>
                                    <p:animEffect transition="out" filter="fade">
                                      <p:cBhvr>
                                        <p:cTn id="36" dur="2800" tmFilter="0, 0; .2, .5; .8, .5; 1, 0"/>
                                        <p:tgtEl>
                                          <p:spTgt spid="9"/>
                                        </p:tgtEl>
                                      </p:cBhvr>
                                    </p:animEffect>
                                    <p:animScale>
                                      <p:cBhvr>
                                        <p:cTn id="37" dur="1400" autoRev="1" fill="hold"/>
                                        <p:tgtEl>
                                          <p:spTgt spid="9"/>
                                        </p:tgtEl>
                                      </p:cBhvr>
                                      <p:by x="105000" y="105000"/>
                                    </p:animScale>
                                  </p:childTnLst>
                                </p:cTn>
                              </p:par>
                              <p:par>
                                <p:cTn id="38" presetID="10" presetClass="entr" presetSubtype="0" fill="hold" nodeType="withEffect">
                                  <p:stCondLst>
                                    <p:cond delay="2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2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A76488-F5DF-BEE1-93BC-F93E240A1915}"/>
              </a:ext>
            </a:extLst>
          </p:cNvPr>
          <p:cNvSpPr>
            <a:spLocks noGrp="1"/>
          </p:cNvSpPr>
          <p:nvPr>
            <p:ph type="title"/>
          </p:nvPr>
        </p:nvSpPr>
        <p:spPr/>
        <p:txBody>
          <a:bodyPr/>
          <a:lstStyle/>
          <a:p>
            <a:r>
              <a:rPr lang="it-IT" dirty="0"/>
              <a:t>Dopo Umbertide 2023</a:t>
            </a:r>
          </a:p>
        </p:txBody>
      </p:sp>
      <p:sp>
        <p:nvSpPr>
          <p:cNvPr id="3" name="Segnaposto contenuto 2">
            <a:extLst>
              <a:ext uri="{FF2B5EF4-FFF2-40B4-BE49-F238E27FC236}">
                <a16:creationId xmlns:a16="http://schemas.microsoft.com/office/drawing/2014/main" id="{0962CBAB-421C-FF8D-4E14-D314D2B18107}"/>
              </a:ext>
            </a:extLst>
          </p:cNvPr>
          <p:cNvSpPr>
            <a:spLocks noGrp="1"/>
          </p:cNvSpPr>
          <p:nvPr>
            <p:ph idx="1"/>
          </p:nvPr>
        </p:nvSpPr>
        <p:spPr>
          <a:xfrm>
            <a:off x="754926" y="1632030"/>
            <a:ext cx="9470887" cy="4852352"/>
          </a:xfrm>
        </p:spPr>
        <p:txBody>
          <a:bodyPr>
            <a:normAutofit lnSpcReduction="10000"/>
          </a:bodyPr>
          <a:lstStyle/>
          <a:p>
            <a:r>
              <a:rPr lang="it-IT" dirty="0"/>
              <a:t>Elia si rimette in </a:t>
            </a:r>
            <a:r>
              <a:rPr lang="it-IT" dirty="0" err="1"/>
              <a:t>cammno</a:t>
            </a:r>
            <a:r>
              <a:rPr lang="it-IT" dirty="0"/>
              <a:t> Monte Oreb x 40 gg</a:t>
            </a:r>
          </a:p>
          <a:p>
            <a:r>
              <a:rPr lang="it-IT" dirty="0"/>
              <a:t>40+40+10 Medicina Anca/Ginocchio</a:t>
            </a:r>
          </a:p>
          <a:p>
            <a:r>
              <a:rPr lang="it-IT" dirty="0"/>
              <a:t>40 gg revisione Aeri Boing  (malta in 70 operai)</a:t>
            </a:r>
          </a:p>
          <a:p>
            <a:r>
              <a:rPr lang="it-IT" dirty="0"/>
              <a:t>40 gg revisione dei cacci (Ungheria in 4 operai)</a:t>
            </a:r>
          </a:p>
          <a:p>
            <a:r>
              <a:rPr lang="it-IT" dirty="0"/>
              <a:t>40 gg preparazione campionato calcio2023/24</a:t>
            </a:r>
            <a:br>
              <a:rPr lang="it-IT" dirty="0"/>
            </a:br>
            <a:r>
              <a:rPr lang="it-IT" dirty="0"/>
              <a:t>(inizio 19 Agosto Raduno il 10 luglio)</a:t>
            </a:r>
          </a:p>
          <a:p>
            <a:r>
              <a:rPr lang="it-IT" dirty="0"/>
              <a:t>~40 gg mondiali di basket 2023</a:t>
            </a:r>
            <a:br>
              <a:rPr lang="it-IT" dirty="0"/>
            </a:br>
            <a:r>
              <a:rPr lang="it-IT" dirty="0"/>
              <a:t>(inizio 24 Agosto Raduno  25 Luglio)</a:t>
            </a:r>
          </a:p>
          <a:p>
            <a:r>
              <a:rPr lang="it-IT" dirty="0"/>
              <a:t>Vedi le note</a:t>
            </a:r>
          </a:p>
          <a:p>
            <a:r>
              <a:rPr lang="it-IT" dirty="0"/>
              <a:t>40 nel N.T. citato 22 volte</a:t>
            </a:r>
          </a:p>
        </p:txBody>
      </p:sp>
    </p:spTree>
    <p:extLst>
      <p:ext uri="{BB962C8B-B14F-4D97-AF65-F5344CB8AC3E}">
        <p14:creationId xmlns:p14="http://schemas.microsoft.com/office/powerpoint/2010/main" val="3375626445"/>
      </p:ext>
    </p:extLst>
  </p:cSld>
  <p:clrMapOvr>
    <a:masterClrMapping/>
  </p:clrMapOvr>
  <mc:AlternateContent xmlns:mc="http://schemas.openxmlformats.org/markup-compatibility/2006" xmlns:p14="http://schemas.microsoft.com/office/powerpoint/2010/main">
    <mc:Choice Requires="p14">
      <p:transition spd="slow" p14:dur="1200" advTm="9000">
        <p:dissolve/>
      </p:transition>
    </mc:Choice>
    <mc:Fallback xmlns="">
      <p:transition spd="slow" advTm="9000">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51F10DAB-A557-C6BC-704D-1AC07882FB9A}"/>
              </a:ext>
            </a:extLst>
          </p:cNvPr>
          <p:cNvSpPr txBox="1"/>
          <p:nvPr/>
        </p:nvSpPr>
        <p:spPr>
          <a:xfrm>
            <a:off x="2019637" y="899527"/>
            <a:ext cx="5491842" cy="5386090"/>
          </a:xfrm>
          <a:prstGeom prst="rect">
            <a:avLst/>
          </a:prstGeom>
          <a:noFill/>
        </p:spPr>
        <p:txBody>
          <a:bodyPr wrap="square">
            <a:spAutoFit/>
          </a:bodyPr>
          <a:lstStyle/>
          <a:p>
            <a:r>
              <a:rPr lang="it-IT" sz="34400" b="1" spc="300" dirty="0">
                <a:ln w="19050">
                  <a:solidFill>
                    <a:schemeClr val="bg1"/>
                  </a:solidFill>
                </a:ln>
                <a:gradFill>
                  <a:gsLst>
                    <a:gs pos="15000">
                      <a:srgbClr val="7030A0">
                        <a:alpha val="54000"/>
                      </a:srgbClr>
                    </a:gs>
                    <a:gs pos="86000">
                      <a:srgbClr val="7030A0">
                        <a:alpha val="50000"/>
                      </a:srgbClr>
                    </a:gs>
                    <a:gs pos="50000">
                      <a:srgbClr val="DD8FC7">
                        <a:alpha val="48000"/>
                      </a:srgbClr>
                    </a:gs>
                  </a:gsLst>
                  <a:lin ang="6600000" scaled="0"/>
                </a:gradFill>
                <a:effectLst>
                  <a:glow rad="88900">
                    <a:srgbClr val="FFFF00">
                      <a:alpha val="69000"/>
                    </a:srgbClr>
                  </a:glow>
                </a:effectLst>
                <a:latin typeface="AR JULIAN" panose="02000000000000000000" pitchFamily="2" charset="0"/>
              </a:rPr>
              <a:t>40</a:t>
            </a:r>
            <a:endParaRPr lang="it-IT" dirty="0">
              <a:gradFill>
                <a:gsLst>
                  <a:gs pos="15000">
                    <a:srgbClr val="7030A0">
                      <a:alpha val="54000"/>
                    </a:srgbClr>
                  </a:gs>
                  <a:gs pos="86000">
                    <a:srgbClr val="7030A0">
                      <a:alpha val="50000"/>
                    </a:srgbClr>
                  </a:gs>
                  <a:gs pos="50000">
                    <a:srgbClr val="DD8FC7">
                      <a:alpha val="48000"/>
                    </a:srgbClr>
                  </a:gs>
                </a:gsLst>
                <a:lin ang="6600000" scaled="0"/>
              </a:gradFill>
            </a:endParaRPr>
          </a:p>
        </p:txBody>
      </p:sp>
      <p:pic>
        <p:nvPicPr>
          <p:cNvPr id="4" name="Immagine 3" descr="Immagine che contiene cielo, esterni&#10;&#10;Descrizione generata automaticamente">
            <a:extLst>
              <a:ext uri="{FF2B5EF4-FFF2-40B4-BE49-F238E27FC236}">
                <a16:creationId xmlns:a16="http://schemas.microsoft.com/office/drawing/2014/main" id="{60095E90-C9E8-B61C-0CED-7AE12B12C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143" y="4420"/>
            <a:ext cx="1907952" cy="1878140"/>
          </a:xfrm>
          <a:prstGeom prst="rect">
            <a:avLst/>
          </a:prstGeom>
          <a:effectLst>
            <a:softEdge rad="63500"/>
          </a:effectLst>
        </p:spPr>
      </p:pic>
      <p:sp>
        <p:nvSpPr>
          <p:cNvPr id="16" name="CasellaDiTesto 15">
            <a:extLst>
              <a:ext uri="{FF2B5EF4-FFF2-40B4-BE49-F238E27FC236}">
                <a16:creationId xmlns:a16="http://schemas.microsoft.com/office/drawing/2014/main" id="{790B60ED-1ADE-05DE-DA05-159B6EFB19C1}"/>
              </a:ext>
            </a:extLst>
          </p:cNvPr>
          <p:cNvSpPr txBox="1"/>
          <p:nvPr/>
        </p:nvSpPr>
        <p:spPr>
          <a:xfrm>
            <a:off x="2262044" y="1048892"/>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8" name="Titolo 1">
            <a:extLst>
              <a:ext uri="{FF2B5EF4-FFF2-40B4-BE49-F238E27FC236}">
                <a16:creationId xmlns:a16="http://schemas.microsoft.com/office/drawing/2014/main" id="{36223C3C-A34C-8864-790E-68CD48B8F5F1}"/>
              </a:ext>
            </a:extLst>
          </p:cNvPr>
          <p:cNvSpPr txBox="1">
            <a:spLocks/>
          </p:cNvSpPr>
          <p:nvPr/>
        </p:nvSpPr>
        <p:spPr>
          <a:xfrm rot="21597471">
            <a:off x="3774315" y="365749"/>
            <a:ext cx="3894587" cy="532345"/>
          </a:xfrm>
          <a:prstGeom prst="rect">
            <a:avLst/>
          </a:prstGeom>
        </p:spPr>
        <p:txBody>
          <a:bodyPr vert="horz" lIns="91440" tIns="45720" rIns="91440" bIns="45720" rtlCol="0" anchor="ctr">
            <a:noAutofit/>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pPr algn="r"/>
            <a:r>
              <a:rPr lang="it-IT" sz="44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32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pic>
        <p:nvPicPr>
          <p:cNvPr id="3" name="Immagine 2" descr="Immagine che contiene testo&#10;&#10;Descrizione generata automaticamente">
            <a:extLst>
              <a:ext uri="{FF2B5EF4-FFF2-40B4-BE49-F238E27FC236}">
                <a16:creationId xmlns:a16="http://schemas.microsoft.com/office/drawing/2014/main" id="{3E1B6535-ADFF-9F0F-3449-F6FE40694CF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75805" y="6052653"/>
            <a:ext cx="632269" cy="894358"/>
          </a:xfrm>
          <a:prstGeom prst="rect">
            <a:avLst/>
          </a:prstGeom>
        </p:spPr>
      </p:pic>
      <p:sp>
        <p:nvSpPr>
          <p:cNvPr id="11" name="CasellaDiTesto 10">
            <a:extLst>
              <a:ext uri="{FF2B5EF4-FFF2-40B4-BE49-F238E27FC236}">
                <a16:creationId xmlns:a16="http://schemas.microsoft.com/office/drawing/2014/main" id="{ED84D55B-B63A-33D0-F3B8-530DFC59ABD3}"/>
              </a:ext>
            </a:extLst>
          </p:cNvPr>
          <p:cNvSpPr txBox="1"/>
          <p:nvPr/>
        </p:nvSpPr>
        <p:spPr>
          <a:xfrm>
            <a:off x="1878554" y="2401560"/>
            <a:ext cx="6529465" cy="584775"/>
          </a:xfrm>
          <a:prstGeom prst="rect">
            <a:avLst/>
          </a:prstGeom>
          <a:noFill/>
        </p:spPr>
        <p:txBody>
          <a:bodyPr wrap="square">
            <a:spAutoFit/>
          </a:bodyPr>
          <a:lstStyle/>
          <a:p>
            <a:r>
              <a:rPr lang="it-IT" sz="3200" b="1" cap="none" spc="300" dirty="0">
                <a:ln w="6600">
                  <a:solidFill>
                    <a:schemeClr val="accent2"/>
                  </a:solidFill>
                  <a:prstDash val="solid"/>
                </a:ln>
                <a:solidFill>
                  <a:srgbClr val="FFFFFF">
                    <a:alpha val="86000"/>
                  </a:srgbClr>
                </a:solidFill>
                <a:effectLst>
                  <a:glow rad="228600">
                    <a:srgbClr val="7030A0">
                      <a:alpha val="40000"/>
                    </a:srgbClr>
                  </a:glow>
                  <a:outerShdw dist="50800" dir="2700000" algn="tl" rotWithShape="0">
                    <a:srgbClr val="980004"/>
                  </a:outerShdw>
                </a:effectLst>
                <a:latin typeface="Britannic Bold" panose="020B0903060703020204" pitchFamily="34" charset="0"/>
              </a:rPr>
              <a:t>► Diluvio / L’Arca di </a:t>
            </a:r>
            <a:r>
              <a:rPr lang="it-IT" sz="3200" b="1" cap="none" spc="300" dirty="0" err="1">
                <a:ln w="6600">
                  <a:solidFill>
                    <a:schemeClr val="accent2"/>
                  </a:solidFill>
                  <a:prstDash val="solid"/>
                </a:ln>
                <a:solidFill>
                  <a:srgbClr val="FFFFFF">
                    <a:alpha val="86000"/>
                  </a:srgbClr>
                </a:solidFill>
                <a:effectLst>
                  <a:glow rad="228600">
                    <a:srgbClr val="7030A0">
                      <a:alpha val="40000"/>
                    </a:srgbClr>
                  </a:glow>
                  <a:outerShdw dist="50800" dir="2700000" algn="tl" rotWithShape="0">
                    <a:srgbClr val="980004"/>
                  </a:outerShdw>
                </a:effectLst>
                <a:latin typeface="Britannic Bold" panose="020B0903060703020204" pitchFamily="34" charset="0"/>
              </a:rPr>
              <a:t>Noe</a:t>
            </a:r>
            <a:endParaRPr lang="it-IT" sz="3200" b="1" cap="none" spc="300" dirty="0">
              <a:ln w="6600">
                <a:solidFill>
                  <a:schemeClr val="accent2"/>
                </a:solidFill>
                <a:prstDash val="solid"/>
              </a:ln>
              <a:solidFill>
                <a:srgbClr val="FFFFFF">
                  <a:alpha val="86000"/>
                </a:srgbClr>
              </a:solidFill>
              <a:effectLst>
                <a:glow rad="228600">
                  <a:srgbClr val="7030A0">
                    <a:alpha val="40000"/>
                  </a:srgbClr>
                </a:glow>
                <a:outerShdw dist="50800" dir="2700000" algn="tl" rotWithShape="0">
                  <a:srgbClr val="980004"/>
                </a:outerShdw>
              </a:effectLst>
              <a:latin typeface="Britannic Bold" panose="020B0903060703020204" pitchFamily="34" charset="0"/>
            </a:endParaRPr>
          </a:p>
        </p:txBody>
      </p:sp>
      <p:sp>
        <p:nvSpPr>
          <p:cNvPr id="13" name="CasellaDiTesto 12">
            <a:extLst>
              <a:ext uri="{FF2B5EF4-FFF2-40B4-BE49-F238E27FC236}">
                <a16:creationId xmlns:a16="http://schemas.microsoft.com/office/drawing/2014/main" id="{FF6FC0DE-A257-D9AA-4841-57F716A571A7}"/>
              </a:ext>
            </a:extLst>
          </p:cNvPr>
          <p:cNvSpPr txBox="1"/>
          <p:nvPr/>
        </p:nvSpPr>
        <p:spPr>
          <a:xfrm>
            <a:off x="1466384" y="3057305"/>
            <a:ext cx="7599557" cy="584775"/>
          </a:xfrm>
          <a:prstGeom prst="rect">
            <a:avLst/>
          </a:prstGeom>
          <a:noFill/>
        </p:spPr>
        <p:txBody>
          <a:bodyPr wrap="square">
            <a:spAutoFit/>
          </a:bodyPr>
          <a:lstStyle/>
          <a:p>
            <a:r>
              <a:rPr lang="it-IT" sz="3200" b="1" spc="300" dirty="0">
                <a:ln w="6600">
                  <a:solidFill>
                    <a:schemeClr val="accent2"/>
                  </a:solidFill>
                  <a:prstDash val="solid"/>
                </a:ln>
                <a:solidFill>
                  <a:srgbClr val="FFFFFF">
                    <a:alpha val="86000"/>
                  </a:srgbClr>
                </a:solidFill>
                <a:effectLst>
                  <a:glow rad="228600">
                    <a:srgbClr val="7030A0">
                      <a:alpha val="40000"/>
                    </a:srgbClr>
                  </a:glow>
                  <a:outerShdw dist="50800" dir="2700000" algn="tl" rotWithShape="0">
                    <a:srgbClr val="980004"/>
                  </a:outerShdw>
                </a:effectLst>
                <a:latin typeface="Britannic Bold" panose="020B0903060703020204" pitchFamily="34" charset="0"/>
              </a:rPr>
              <a:t>► Terra Promessa (*)</a:t>
            </a:r>
          </a:p>
        </p:txBody>
      </p:sp>
      <p:sp>
        <p:nvSpPr>
          <p:cNvPr id="14" name="CasellaDiTesto 13">
            <a:extLst>
              <a:ext uri="{FF2B5EF4-FFF2-40B4-BE49-F238E27FC236}">
                <a16:creationId xmlns:a16="http://schemas.microsoft.com/office/drawing/2014/main" id="{8D5CC96E-428D-4946-BC36-61BB56B961E8}"/>
              </a:ext>
            </a:extLst>
          </p:cNvPr>
          <p:cNvSpPr txBox="1"/>
          <p:nvPr/>
        </p:nvSpPr>
        <p:spPr>
          <a:xfrm>
            <a:off x="1075555" y="3713050"/>
            <a:ext cx="6942172" cy="584775"/>
          </a:xfrm>
          <a:prstGeom prst="rect">
            <a:avLst/>
          </a:prstGeom>
          <a:noFill/>
        </p:spPr>
        <p:txBody>
          <a:bodyPr wrap="square">
            <a:spAutoFit/>
          </a:bodyPr>
          <a:lstStyle/>
          <a:p>
            <a:r>
              <a:rPr lang="it-IT" sz="3200" b="1" spc="300" dirty="0">
                <a:ln w="6600">
                  <a:solidFill>
                    <a:schemeClr val="accent2"/>
                  </a:solidFill>
                  <a:prstDash val="solid"/>
                </a:ln>
                <a:solidFill>
                  <a:srgbClr val="FFFFFF">
                    <a:alpha val="86000"/>
                  </a:srgbClr>
                </a:solidFill>
                <a:effectLst>
                  <a:glow rad="228600">
                    <a:srgbClr val="7030A0">
                      <a:alpha val="40000"/>
                    </a:srgbClr>
                  </a:glow>
                  <a:outerShdw dist="50800" dir="2700000" algn="tl" rotWithShape="0">
                    <a:srgbClr val="980004"/>
                  </a:outerShdw>
                </a:effectLst>
                <a:latin typeface="Britannic Bold" panose="020B0903060703020204" pitchFamily="34" charset="0"/>
              </a:rPr>
              <a:t>► Sinai / Mosè</a:t>
            </a:r>
          </a:p>
        </p:txBody>
      </p:sp>
      <p:sp>
        <p:nvSpPr>
          <p:cNvPr id="15" name="CasellaDiTesto 14">
            <a:extLst>
              <a:ext uri="{FF2B5EF4-FFF2-40B4-BE49-F238E27FC236}">
                <a16:creationId xmlns:a16="http://schemas.microsoft.com/office/drawing/2014/main" id="{8C067D00-5A96-89B2-F1BB-46FDDF1718E1}"/>
              </a:ext>
            </a:extLst>
          </p:cNvPr>
          <p:cNvSpPr txBox="1"/>
          <p:nvPr/>
        </p:nvSpPr>
        <p:spPr>
          <a:xfrm>
            <a:off x="726926" y="4361785"/>
            <a:ext cx="6942172" cy="584775"/>
          </a:xfrm>
          <a:prstGeom prst="rect">
            <a:avLst/>
          </a:prstGeom>
          <a:noFill/>
        </p:spPr>
        <p:txBody>
          <a:bodyPr wrap="square">
            <a:spAutoFit/>
          </a:bodyPr>
          <a:lstStyle/>
          <a:p>
            <a:r>
              <a:rPr lang="it-IT" sz="3200" b="1" spc="300" dirty="0">
                <a:ln w="6600">
                  <a:solidFill>
                    <a:schemeClr val="accent2"/>
                  </a:solidFill>
                  <a:prstDash val="solid"/>
                </a:ln>
                <a:solidFill>
                  <a:srgbClr val="FFFFFF">
                    <a:alpha val="86000"/>
                  </a:srgbClr>
                </a:solidFill>
                <a:effectLst>
                  <a:glow rad="228600">
                    <a:srgbClr val="7030A0">
                      <a:alpha val="40000"/>
                    </a:srgbClr>
                  </a:glow>
                  <a:outerShdw dist="50800" dir="2700000" algn="tl" rotWithShape="0">
                    <a:srgbClr val="980004"/>
                  </a:outerShdw>
                </a:effectLst>
                <a:latin typeface="Britannic Bold" panose="020B0903060703020204" pitchFamily="34" charset="0"/>
              </a:rPr>
              <a:t>► Ninive / Giona</a:t>
            </a:r>
          </a:p>
        </p:txBody>
      </p:sp>
      <p:sp>
        <p:nvSpPr>
          <p:cNvPr id="17" name="CasellaDiTesto 16">
            <a:extLst>
              <a:ext uri="{FF2B5EF4-FFF2-40B4-BE49-F238E27FC236}">
                <a16:creationId xmlns:a16="http://schemas.microsoft.com/office/drawing/2014/main" id="{93000075-0F78-99E6-148F-B2E8EA179152}"/>
              </a:ext>
            </a:extLst>
          </p:cNvPr>
          <p:cNvSpPr txBox="1"/>
          <p:nvPr/>
        </p:nvSpPr>
        <p:spPr>
          <a:xfrm>
            <a:off x="6189573" y="4080790"/>
            <a:ext cx="4397842" cy="584775"/>
          </a:xfrm>
          <a:prstGeom prst="rect">
            <a:avLst/>
          </a:prstGeom>
          <a:noFill/>
        </p:spPr>
        <p:txBody>
          <a:bodyPr wrap="square">
            <a:spAutoFit/>
          </a:bodyPr>
          <a:lstStyle/>
          <a:p>
            <a:r>
              <a:rPr lang="it-IT" sz="3200" b="1" spc="300" dirty="0">
                <a:ln w="6600">
                  <a:solidFill>
                    <a:schemeClr val="accent2"/>
                  </a:solidFill>
                  <a:prstDash val="solid"/>
                </a:ln>
                <a:solidFill>
                  <a:srgbClr val="FFFFFF">
                    <a:alpha val="86000"/>
                  </a:srgbClr>
                </a:solidFill>
                <a:effectLst>
                  <a:glow rad="127000">
                    <a:srgbClr val="FF0000">
                      <a:alpha val="40000"/>
                    </a:srgbClr>
                  </a:glow>
                  <a:outerShdw dist="50800" dir="2700000" algn="tl" rotWithShape="0">
                    <a:srgbClr val="980004"/>
                  </a:outerShdw>
                </a:effectLst>
                <a:latin typeface="Britannic Bold" panose="020B0903060703020204" pitchFamily="34" charset="0"/>
              </a:rPr>
              <a:t>► </a:t>
            </a:r>
            <a:r>
              <a:rPr lang="it-IT" sz="3200" b="1" cap="none" spc="300" dirty="0">
                <a:ln w="6600">
                  <a:solidFill>
                    <a:schemeClr val="accent2"/>
                  </a:solidFill>
                  <a:prstDash val="solid"/>
                </a:ln>
                <a:solidFill>
                  <a:srgbClr val="FFFFFF">
                    <a:alpha val="86000"/>
                  </a:srgbClr>
                </a:solidFill>
                <a:effectLst>
                  <a:glow rad="127000">
                    <a:srgbClr val="FF0000">
                      <a:alpha val="40000"/>
                    </a:srgbClr>
                  </a:glow>
                  <a:outerShdw dist="50800" dir="2700000" algn="tl" rotWithShape="0">
                    <a:srgbClr val="980004"/>
                  </a:outerShdw>
                </a:effectLst>
                <a:latin typeface="Britannic Bold" panose="020B0903060703020204" pitchFamily="34" charset="0"/>
              </a:rPr>
              <a:t>Presentazione T.</a:t>
            </a:r>
          </a:p>
        </p:txBody>
      </p:sp>
      <p:sp>
        <p:nvSpPr>
          <p:cNvPr id="18" name="CasellaDiTesto 17">
            <a:extLst>
              <a:ext uri="{FF2B5EF4-FFF2-40B4-BE49-F238E27FC236}">
                <a16:creationId xmlns:a16="http://schemas.microsoft.com/office/drawing/2014/main" id="{A3EF047A-575E-AE65-F459-0287F6FB1450}"/>
              </a:ext>
            </a:extLst>
          </p:cNvPr>
          <p:cNvSpPr txBox="1"/>
          <p:nvPr/>
        </p:nvSpPr>
        <p:spPr>
          <a:xfrm>
            <a:off x="5727449" y="4824552"/>
            <a:ext cx="5117377" cy="584775"/>
          </a:xfrm>
          <a:prstGeom prst="rect">
            <a:avLst/>
          </a:prstGeom>
          <a:noFill/>
        </p:spPr>
        <p:txBody>
          <a:bodyPr wrap="square">
            <a:spAutoFit/>
          </a:bodyPr>
          <a:lstStyle/>
          <a:p>
            <a:r>
              <a:rPr lang="it-IT" sz="3200" b="1" spc="300" dirty="0">
                <a:ln w="6600">
                  <a:solidFill>
                    <a:schemeClr val="accent2"/>
                  </a:solidFill>
                  <a:prstDash val="solid"/>
                </a:ln>
                <a:solidFill>
                  <a:srgbClr val="FFFFFF">
                    <a:alpha val="86000"/>
                  </a:srgbClr>
                </a:solidFill>
                <a:effectLst>
                  <a:glow rad="127000">
                    <a:srgbClr val="FF0000">
                      <a:alpha val="40000"/>
                    </a:srgbClr>
                  </a:glow>
                  <a:outerShdw dist="50800" dir="2700000" algn="tl" rotWithShape="0">
                    <a:srgbClr val="980004"/>
                  </a:outerShdw>
                </a:effectLst>
                <a:latin typeface="Britannic Bold" panose="020B0903060703020204" pitchFamily="34" charset="0"/>
              </a:rPr>
              <a:t>► </a:t>
            </a:r>
            <a:r>
              <a:rPr lang="it-IT" sz="3200" b="1" cap="none" spc="300" dirty="0">
                <a:ln w="6600">
                  <a:solidFill>
                    <a:schemeClr val="accent2"/>
                  </a:solidFill>
                  <a:prstDash val="solid"/>
                </a:ln>
                <a:solidFill>
                  <a:srgbClr val="FFFFFF">
                    <a:alpha val="86000"/>
                  </a:srgbClr>
                </a:solidFill>
                <a:effectLst>
                  <a:glow rad="127000">
                    <a:srgbClr val="FF0000">
                      <a:alpha val="40000"/>
                    </a:srgbClr>
                  </a:glow>
                  <a:outerShdw dist="50800" dir="2700000" algn="tl" rotWithShape="0">
                    <a:srgbClr val="980004"/>
                  </a:outerShdw>
                </a:effectLst>
                <a:latin typeface="Britannic Bold" panose="020B0903060703020204" pitchFamily="34" charset="0"/>
              </a:rPr>
              <a:t>Deserto / Gesù</a:t>
            </a:r>
            <a:endParaRPr lang="it-IT" sz="3200" b="1" spc="300" dirty="0">
              <a:ln w="6600">
                <a:solidFill>
                  <a:schemeClr val="accent2"/>
                </a:solidFill>
                <a:prstDash val="solid"/>
              </a:ln>
              <a:solidFill>
                <a:srgbClr val="FFFFFF">
                  <a:alpha val="86000"/>
                </a:srgbClr>
              </a:solidFill>
              <a:effectLst>
                <a:glow rad="127000">
                  <a:srgbClr val="FF0000">
                    <a:alpha val="40000"/>
                  </a:srgbClr>
                </a:glow>
                <a:outerShdw dist="50800" dir="2700000" algn="tl" rotWithShape="0">
                  <a:srgbClr val="980004"/>
                </a:outerShdw>
              </a:effectLst>
              <a:latin typeface="Britannic Bold" panose="020B0903060703020204" pitchFamily="34" charset="0"/>
            </a:endParaRPr>
          </a:p>
        </p:txBody>
      </p:sp>
      <p:sp>
        <p:nvSpPr>
          <p:cNvPr id="19" name="CasellaDiTesto 18">
            <a:extLst>
              <a:ext uri="{FF2B5EF4-FFF2-40B4-BE49-F238E27FC236}">
                <a16:creationId xmlns:a16="http://schemas.microsoft.com/office/drawing/2014/main" id="{19DC21DB-37F9-3A97-4C76-6877ED14FF1E}"/>
              </a:ext>
            </a:extLst>
          </p:cNvPr>
          <p:cNvSpPr txBox="1"/>
          <p:nvPr/>
        </p:nvSpPr>
        <p:spPr>
          <a:xfrm>
            <a:off x="5364769" y="5586074"/>
            <a:ext cx="5615969" cy="584775"/>
          </a:xfrm>
          <a:prstGeom prst="rect">
            <a:avLst/>
          </a:prstGeom>
          <a:noFill/>
        </p:spPr>
        <p:txBody>
          <a:bodyPr wrap="square">
            <a:spAutoFit/>
          </a:bodyPr>
          <a:lstStyle/>
          <a:p>
            <a:r>
              <a:rPr lang="it-IT" sz="3200" b="1" spc="300" dirty="0">
                <a:ln w="6600">
                  <a:solidFill>
                    <a:schemeClr val="accent2"/>
                  </a:solidFill>
                  <a:prstDash val="solid"/>
                </a:ln>
                <a:solidFill>
                  <a:srgbClr val="FFFFFF">
                    <a:alpha val="86000"/>
                  </a:srgbClr>
                </a:solidFill>
                <a:effectLst>
                  <a:glow rad="127000">
                    <a:srgbClr val="FF0000">
                      <a:alpha val="40000"/>
                    </a:srgbClr>
                  </a:glow>
                  <a:outerShdw dist="50800" dir="2700000" algn="tl" rotWithShape="0">
                    <a:srgbClr val="980004"/>
                  </a:outerShdw>
                </a:effectLst>
                <a:latin typeface="Britannic Bold" panose="020B0903060703020204" pitchFamily="34" charset="0"/>
              </a:rPr>
              <a:t>► Ascensione</a:t>
            </a:r>
          </a:p>
        </p:txBody>
      </p:sp>
      <p:sp>
        <p:nvSpPr>
          <p:cNvPr id="22" name="CasellaDiTesto 21">
            <a:extLst>
              <a:ext uri="{FF2B5EF4-FFF2-40B4-BE49-F238E27FC236}">
                <a16:creationId xmlns:a16="http://schemas.microsoft.com/office/drawing/2014/main" id="{00D2F5E5-6ABF-CF46-6CD5-1675C2CFF439}"/>
              </a:ext>
            </a:extLst>
          </p:cNvPr>
          <p:cNvSpPr txBox="1"/>
          <p:nvPr/>
        </p:nvSpPr>
        <p:spPr>
          <a:xfrm>
            <a:off x="2103180" y="1113742"/>
            <a:ext cx="5491842" cy="5386090"/>
          </a:xfrm>
          <a:prstGeom prst="rect">
            <a:avLst/>
          </a:prstGeom>
          <a:noFill/>
        </p:spPr>
        <p:txBody>
          <a:bodyPr wrap="square">
            <a:spAutoFit/>
          </a:bodyPr>
          <a:lstStyle/>
          <a:p>
            <a:r>
              <a:rPr lang="it-IT" sz="34400" b="1" spc="300" dirty="0">
                <a:ln w="19050">
                  <a:solidFill>
                    <a:schemeClr val="bg1"/>
                  </a:solidFill>
                </a:ln>
                <a:gradFill>
                  <a:gsLst>
                    <a:gs pos="36000">
                      <a:srgbClr val="7030A0"/>
                    </a:gs>
                    <a:gs pos="66000">
                      <a:srgbClr val="7030A0"/>
                    </a:gs>
                    <a:gs pos="50000">
                      <a:srgbClr val="DD8FC7"/>
                    </a:gs>
                  </a:gsLst>
                  <a:lin ang="15000000" scaled="0"/>
                </a:gradFill>
                <a:effectLst>
                  <a:glow rad="88900">
                    <a:srgbClr val="FFFF00">
                      <a:alpha val="69000"/>
                    </a:srgbClr>
                  </a:glow>
                </a:effectLst>
                <a:latin typeface="AR JULIAN" panose="02000000000000000000" pitchFamily="2" charset="0"/>
              </a:rPr>
              <a:t>40</a:t>
            </a:r>
            <a:endParaRPr lang="it-IT" dirty="0">
              <a:gradFill>
                <a:gsLst>
                  <a:gs pos="36000">
                    <a:srgbClr val="7030A0"/>
                  </a:gs>
                  <a:gs pos="66000">
                    <a:srgbClr val="7030A0"/>
                  </a:gs>
                  <a:gs pos="50000">
                    <a:srgbClr val="DD8FC7"/>
                  </a:gs>
                </a:gsLst>
                <a:lin ang="15000000" scaled="0"/>
              </a:gradFill>
            </a:endParaRPr>
          </a:p>
        </p:txBody>
      </p:sp>
      <p:sp>
        <p:nvSpPr>
          <p:cNvPr id="23" name="Connettore 22">
            <a:extLst>
              <a:ext uri="{FF2B5EF4-FFF2-40B4-BE49-F238E27FC236}">
                <a16:creationId xmlns:a16="http://schemas.microsoft.com/office/drawing/2014/main" id="{902CFECB-9596-491E-0524-980CDB6631B2}"/>
              </a:ext>
            </a:extLst>
          </p:cNvPr>
          <p:cNvSpPr/>
          <p:nvPr/>
        </p:nvSpPr>
        <p:spPr>
          <a:xfrm>
            <a:off x="7595022" y="-3295899"/>
            <a:ext cx="3246366" cy="3246366"/>
          </a:xfrm>
          <a:prstGeom prst="flowChartConnector">
            <a:avLst/>
          </a:prstGeom>
          <a:blipFill dpi="0" rotWithShape="1">
            <a:blip r:embed="rId4">
              <a:extLst>
                <a:ext uri="{28A0092B-C50C-407E-A947-70E740481C1C}">
                  <a14:useLocalDpi xmlns:a14="http://schemas.microsoft.com/office/drawing/2010/main" val="0"/>
                </a:ext>
              </a:extLst>
            </a:blip>
            <a:srcRect/>
            <a:stretch>
              <a:fillRect/>
            </a:stretch>
          </a:blipFill>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Connettore 23">
            <a:extLst>
              <a:ext uri="{FF2B5EF4-FFF2-40B4-BE49-F238E27FC236}">
                <a16:creationId xmlns:a16="http://schemas.microsoft.com/office/drawing/2014/main" id="{D4EE32C1-0D02-6744-2B21-022AD7EED224}"/>
              </a:ext>
            </a:extLst>
          </p:cNvPr>
          <p:cNvSpPr/>
          <p:nvPr/>
        </p:nvSpPr>
        <p:spPr>
          <a:xfrm>
            <a:off x="10140514" y="-3216405"/>
            <a:ext cx="3246366" cy="3246366"/>
          </a:xfrm>
          <a:prstGeom prst="flowChartConnector">
            <a:avLst/>
          </a:prstGeom>
          <a:blipFill dpi="0" rotWithShape="1">
            <a:blip r:embed="rId5">
              <a:extLst>
                <a:ext uri="{28A0092B-C50C-407E-A947-70E740481C1C}">
                  <a14:useLocalDpi xmlns:a14="http://schemas.microsoft.com/office/drawing/2010/main" val="0"/>
                </a:ext>
              </a:extLst>
            </a:blip>
            <a:srcRect/>
            <a:stretch>
              <a:fillRect/>
            </a:stretch>
          </a:blipFill>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onnettore 24">
            <a:extLst>
              <a:ext uri="{FF2B5EF4-FFF2-40B4-BE49-F238E27FC236}">
                <a16:creationId xmlns:a16="http://schemas.microsoft.com/office/drawing/2014/main" id="{86A1961B-8EC8-EE7B-50F3-2B5CBB168B02}"/>
              </a:ext>
            </a:extLst>
          </p:cNvPr>
          <p:cNvSpPr/>
          <p:nvPr/>
        </p:nvSpPr>
        <p:spPr>
          <a:xfrm>
            <a:off x="12087523" y="-3297777"/>
            <a:ext cx="3246366" cy="3246366"/>
          </a:xfrm>
          <a:prstGeom prst="flowChartConnector">
            <a:avLst/>
          </a:prstGeom>
          <a:blipFill dpi="0" rotWithShape="1">
            <a:blip r:embed="rId6">
              <a:extLst>
                <a:ext uri="{28A0092B-C50C-407E-A947-70E740481C1C}">
                  <a14:useLocalDpi xmlns:a14="http://schemas.microsoft.com/office/drawing/2010/main" val="0"/>
                </a:ext>
              </a:extLst>
            </a:blip>
            <a:srcRect/>
            <a:stretch>
              <a:fillRect/>
            </a:stretch>
          </a:blipFill>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Connettore 25">
            <a:extLst>
              <a:ext uri="{FF2B5EF4-FFF2-40B4-BE49-F238E27FC236}">
                <a16:creationId xmlns:a16="http://schemas.microsoft.com/office/drawing/2014/main" id="{DCD6B940-7481-F628-6CCC-11BD72C689DF}"/>
              </a:ext>
            </a:extLst>
          </p:cNvPr>
          <p:cNvSpPr/>
          <p:nvPr/>
        </p:nvSpPr>
        <p:spPr>
          <a:xfrm>
            <a:off x="14235113" y="-3379149"/>
            <a:ext cx="3246366" cy="3246366"/>
          </a:xfrm>
          <a:prstGeom prst="flowChartConnector">
            <a:avLst/>
          </a:prstGeom>
          <a:blipFill dpi="0" rotWithShape="1">
            <a:blip r:embed="rId7">
              <a:extLst>
                <a:ext uri="{28A0092B-C50C-407E-A947-70E740481C1C}">
                  <a14:useLocalDpi xmlns:a14="http://schemas.microsoft.com/office/drawing/2010/main" val="0"/>
                </a:ext>
              </a:extLst>
            </a:blip>
            <a:srcRect/>
            <a:stretch>
              <a:fillRect/>
            </a:stretch>
          </a:blipFill>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onnettore 28">
            <a:extLst>
              <a:ext uri="{FF2B5EF4-FFF2-40B4-BE49-F238E27FC236}">
                <a16:creationId xmlns:a16="http://schemas.microsoft.com/office/drawing/2014/main" id="{B165D616-6C68-B427-1308-BE05312114DC}"/>
              </a:ext>
            </a:extLst>
          </p:cNvPr>
          <p:cNvSpPr/>
          <p:nvPr/>
        </p:nvSpPr>
        <p:spPr>
          <a:xfrm>
            <a:off x="-3473706" y="1342762"/>
            <a:ext cx="3246366" cy="3246366"/>
          </a:xfrm>
          <a:prstGeom prst="flowChartConnector">
            <a:avLst/>
          </a:prstGeom>
          <a:blipFill>
            <a:blip r:embed="rId8">
              <a:extLst>
                <a:ext uri="{28A0092B-C50C-407E-A947-70E740481C1C}">
                  <a14:useLocalDpi xmlns:a14="http://schemas.microsoft.com/office/drawing/2010/main" val="0"/>
                </a:ext>
              </a:extLst>
            </a:blip>
            <a:stretch>
              <a:fillRect l="-27405" r="-41764"/>
            </a:stretch>
          </a:blipFill>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Connettore 29">
            <a:extLst>
              <a:ext uri="{FF2B5EF4-FFF2-40B4-BE49-F238E27FC236}">
                <a16:creationId xmlns:a16="http://schemas.microsoft.com/office/drawing/2014/main" id="{909F3AE7-61E2-F922-34F2-AF785FA8BC87}"/>
              </a:ext>
            </a:extLst>
          </p:cNvPr>
          <p:cNvSpPr/>
          <p:nvPr/>
        </p:nvSpPr>
        <p:spPr>
          <a:xfrm>
            <a:off x="-3557912" y="3642080"/>
            <a:ext cx="3246366" cy="3246366"/>
          </a:xfrm>
          <a:prstGeom prst="flowChartConnector">
            <a:avLst/>
          </a:prstGeom>
          <a:blipFill>
            <a:blip r:embed="rId9">
              <a:extLst>
                <a:ext uri="{28A0092B-C50C-407E-A947-70E740481C1C}">
                  <a14:useLocalDpi xmlns:a14="http://schemas.microsoft.com/office/drawing/2010/main" val="0"/>
                </a:ext>
              </a:extLst>
            </a:blip>
            <a:stretch>
              <a:fillRect/>
            </a:stretch>
          </a:blipFill>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onnettore 30">
            <a:extLst>
              <a:ext uri="{FF2B5EF4-FFF2-40B4-BE49-F238E27FC236}">
                <a16:creationId xmlns:a16="http://schemas.microsoft.com/office/drawing/2014/main" id="{5A313826-1069-ADD0-64EF-79EA2ECA1DB1}"/>
              </a:ext>
            </a:extLst>
          </p:cNvPr>
          <p:cNvSpPr/>
          <p:nvPr/>
        </p:nvSpPr>
        <p:spPr>
          <a:xfrm>
            <a:off x="-3719901" y="5871115"/>
            <a:ext cx="3246366" cy="3246366"/>
          </a:xfrm>
          <a:prstGeom prst="flowChartConnector">
            <a:avLst/>
          </a:prstGeom>
          <a:blipFill>
            <a:blip r:embed="rId10">
              <a:extLst>
                <a:ext uri="{28A0092B-C50C-407E-A947-70E740481C1C}">
                  <a14:useLocalDpi xmlns:a14="http://schemas.microsoft.com/office/drawing/2010/main" val="0"/>
                </a:ext>
              </a:extLst>
            </a:blip>
            <a:stretch>
              <a:fillRect/>
            </a:stretch>
          </a:blipFill>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5410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900"/>
                                        <p:tgtEl>
                                          <p:spTgt spid="16"/>
                                        </p:tgtEl>
                                      </p:cBhvr>
                                    </p:animEffect>
                                  </p:childTnLst>
                                </p:cTn>
                              </p:par>
                              <p:par>
                                <p:cTn id="8" presetID="18" presetClass="entr" presetSubtype="3" fill="hold" grpId="0" nodeType="withEffect">
                                  <p:stCondLst>
                                    <p:cond delay="1100"/>
                                  </p:stCondLst>
                                  <p:childTnLst>
                                    <p:set>
                                      <p:cBhvr>
                                        <p:cTn id="9" dur="1" fill="hold">
                                          <p:stCondLst>
                                            <p:cond delay="0"/>
                                          </p:stCondLst>
                                        </p:cTn>
                                        <p:tgtEl>
                                          <p:spTgt spid="8"/>
                                        </p:tgtEl>
                                        <p:attrNameLst>
                                          <p:attrName>style.visibility</p:attrName>
                                        </p:attrNameLst>
                                      </p:cBhvr>
                                      <p:to>
                                        <p:strVal val="visible"/>
                                      </p:to>
                                    </p:set>
                                    <p:animEffect transition="in" filter="strips(upRight)">
                                      <p:cBhvr>
                                        <p:cTn id="10" dur="1300"/>
                                        <p:tgtEl>
                                          <p:spTgt spid="8"/>
                                        </p:tgtEl>
                                      </p:cBhvr>
                                    </p:animEffect>
                                  </p:childTnLst>
                                </p:cTn>
                              </p:par>
                              <p:par>
                                <p:cTn id="11" presetID="6" presetClass="entr" presetSubtype="32" fill="hold" nodeType="withEffect">
                                  <p:stCondLst>
                                    <p:cond delay="210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2000"/>
                                        <p:tgtEl>
                                          <p:spTgt spid="4"/>
                                        </p:tgtEl>
                                      </p:cBhvr>
                                    </p:animEffect>
                                  </p:childTnLst>
                                </p:cTn>
                              </p:par>
                            </p:childTnLst>
                          </p:cTn>
                        </p:par>
                        <p:par>
                          <p:cTn id="14" fill="hold">
                            <p:stCondLst>
                              <p:cond delay="4100"/>
                            </p:stCondLst>
                            <p:childTnLst>
                              <p:par>
                                <p:cTn id="15" presetID="53" presetClass="entr" presetSubtype="16" fill="hold" grpId="1"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500" fill="hold"/>
                                        <p:tgtEl>
                                          <p:spTgt spid="21"/>
                                        </p:tgtEl>
                                        <p:attrNameLst>
                                          <p:attrName>ppt_w</p:attrName>
                                        </p:attrNameLst>
                                      </p:cBhvr>
                                      <p:tavLst>
                                        <p:tav tm="0">
                                          <p:val>
                                            <p:fltVal val="0"/>
                                          </p:val>
                                        </p:tav>
                                        <p:tav tm="100000">
                                          <p:val>
                                            <p:strVal val="#ppt_w"/>
                                          </p:val>
                                        </p:tav>
                                      </p:tavLst>
                                    </p:anim>
                                    <p:anim calcmode="lin" valueType="num">
                                      <p:cBhvr>
                                        <p:cTn id="18" dur="1500" fill="hold"/>
                                        <p:tgtEl>
                                          <p:spTgt spid="21"/>
                                        </p:tgtEl>
                                        <p:attrNameLst>
                                          <p:attrName>ppt_h</p:attrName>
                                        </p:attrNameLst>
                                      </p:cBhvr>
                                      <p:tavLst>
                                        <p:tav tm="0">
                                          <p:val>
                                            <p:fltVal val="0"/>
                                          </p:val>
                                        </p:tav>
                                        <p:tav tm="100000">
                                          <p:val>
                                            <p:strVal val="#ppt_h"/>
                                          </p:val>
                                        </p:tav>
                                      </p:tavLst>
                                    </p:anim>
                                    <p:animEffect transition="in" filter="fade">
                                      <p:cBhvr>
                                        <p:cTn id="19" dur="1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20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1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800"/>
                                        <p:tgtEl>
                                          <p:spTgt spid="3"/>
                                        </p:tgtEl>
                                      </p:cBhvr>
                                    </p:animEffect>
                                  </p:childTnLst>
                                </p:cTn>
                              </p:par>
                              <p:par>
                                <p:cTn id="28" presetID="42" presetClass="path" presetSubtype="0" accel="50000" decel="50000" fill="hold" grpId="0" nodeType="withEffect">
                                  <p:stCondLst>
                                    <p:cond delay="0"/>
                                  </p:stCondLst>
                                  <p:childTnLst>
                                    <p:animMotion origin="layout" path="M -1.23464E-6 4.04631E-6 L -0.02978 0.8291 " pathEditMode="relative" rAng="0" ptsTypes="AA">
                                      <p:cBhvr>
                                        <p:cTn id="29" dur="800" fill="hold"/>
                                        <p:tgtEl>
                                          <p:spTgt spid="23"/>
                                        </p:tgtEl>
                                        <p:attrNameLst>
                                          <p:attrName>ppt_x</p:attrName>
                                          <p:attrName>ppt_y</p:attrName>
                                        </p:attrNameLst>
                                      </p:cBhvr>
                                      <p:rCtr x="-1489" y="41455"/>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30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1500"/>
                                        <p:tgtEl>
                                          <p:spTgt spid="13"/>
                                        </p:tgtEl>
                                      </p:cBhvr>
                                    </p:animEffect>
                                  </p:childTnLst>
                                </p:cTn>
                              </p:par>
                              <p:par>
                                <p:cTn id="35" presetID="10" presetClass="entr" presetSubtype="0" fill="hold" grpId="2"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xit" presetSubtype="0" fill="hold" grpId="1" nodeType="with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42" presetClass="path" presetSubtype="0" accel="50000" decel="50000" fill="hold" grpId="0" nodeType="withEffect">
                                  <p:stCondLst>
                                    <p:cond delay="0"/>
                                  </p:stCondLst>
                                  <p:childTnLst>
                                    <p:animMotion origin="layout" path="M -3.67356E-6 -1.31202E-6 L -0.25936 0.78809 " pathEditMode="relative" rAng="0" ptsTypes="AA">
                                      <p:cBhvr>
                                        <p:cTn id="42" dur="800" fill="hold"/>
                                        <p:tgtEl>
                                          <p:spTgt spid="24"/>
                                        </p:tgtEl>
                                        <p:attrNameLst>
                                          <p:attrName>ppt_x</p:attrName>
                                          <p:attrName>ppt_y</p:attrName>
                                        </p:attrNameLst>
                                      </p:cBhvr>
                                      <p:rCtr x="-12968" y="39405"/>
                                    </p:animMotion>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30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1500"/>
                                        <p:tgtEl>
                                          <p:spTgt spid="14"/>
                                        </p:tgtEl>
                                      </p:cBhvr>
                                    </p:animEffect>
                                  </p:childTnLst>
                                </p:cTn>
                              </p:par>
                              <p:par>
                                <p:cTn id="48" presetID="10" presetClass="entr" presetSubtype="0" fill="hold" grpId="2"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42" presetClass="path" presetSubtype="0" accel="50000" decel="50000" fill="hold" grpId="0" nodeType="withEffect">
                                  <p:stCondLst>
                                    <p:cond delay="0"/>
                                  </p:stCondLst>
                                  <p:childTnLst>
                                    <p:animMotion origin="layout" path="M 1.8563E-6 4.55347E-6 L -0.44673 0.82932 " pathEditMode="relative" rAng="0" ptsTypes="AA">
                                      <p:cBhvr>
                                        <p:cTn id="52" dur="1100" fill="hold"/>
                                        <p:tgtEl>
                                          <p:spTgt spid="25"/>
                                        </p:tgtEl>
                                        <p:attrNameLst>
                                          <p:attrName>ppt_x</p:attrName>
                                          <p:attrName>ppt_y</p:attrName>
                                        </p:attrNameLst>
                                      </p:cBhvr>
                                      <p:rCtr x="-22336" y="41455"/>
                                    </p:animMotion>
                                  </p:childTnLst>
                                </p:cTn>
                              </p:par>
                              <p:par>
                                <p:cTn id="53" presetID="10" presetClass="exit" presetSubtype="0" fill="hold" grpId="1" nodeType="withEffect">
                                  <p:stCondLst>
                                    <p:cond delay="0"/>
                                  </p:stCondLst>
                                  <p:childTnLst>
                                    <p:animEffect transition="out" filter="fad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200"/>
                                  </p:stCondLst>
                                  <p:childTnLst>
                                    <p:set>
                                      <p:cBhvr>
                                        <p:cTn id="59" dur="1" fill="hold">
                                          <p:stCondLst>
                                            <p:cond delay="0"/>
                                          </p:stCondLst>
                                        </p:cTn>
                                        <p:tgtEl>
                                          <p:spTgt spid="15"/>
                                        </p:tgtEl>
                                        <p:attrNameLst>
                                          <p:attrName>style.visibility</p:attrName>
                                        </p:attrNameLst>
                                      </p:cBhvr>
                                      <p:to>
                                        <p:strVal val="visible"/>
                                      </p:to>
                                    </p:set>
                                    <p:animEffect transition="in" filter="wipe(left)">
                                      <p:cBhvr>
                                        <p:cTn id="60" dur="1500"/>
                                        <p:tgtEl>
                                          <p:spTgt spid="15"/>
                                        </p:tgtEl>
                                      </p:cBhvr>
                                    </p:animEffect>
                                  </p:childTnLst>
                                </p:cTn>
                              </p:par>
                              <p:par>
                                <p:cTn id="61" presetID="10" presetClass="entr" presetSubtype="0" fill="hold" grpId="2"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42" presetClass="path" presetSubtype="0" accel="50000" decel="50000" fill="hold" grpId="0" nodeType="withEffect">
                                  <p:stCondLst>
                                    <p:cond delay="0"/>
                                  </p:stCondLst>
                                  <p:childTnLst>
                                    <p:animMotion origin="layout" path="M -3.17479E-6 9.2613E-7 L -0.65013 0.81036 " pathEditMode="relative" rAng="0" ptsTypes="AA">
                                      <p:cBhvr>
                                        <p:cTn id="65" dur="1100" fill="hold"/>
                                        <p:tgtEl>
                                          <p:spTgt spid="26"/>
                                        </p:tgtEl>
                                        <p:attrNameLst>
                                          <p:attrName>ppt_x</p:attrName>
                                          <p:attrName>ppt_y</p:attrName>
                                        </p:attrNameLst>
                                      </p:cBhvr>
                                      <p:rCtr x="-32514" y="40507"/>
                                    </p:animMotion>
                                  </p:childTnLst>
                                </p:cTn>
                              </p:par>
                              <p:par>
                                <p:cTn id="66" presetID="10" presetClass="exit" presetSubtype="0" fill="hold" grpId="1" nodeType="withEffect">
                                  <p:stCondLst>
                                    <p:cond delay="0"/>
                                  </p:stCondLst>
                                  <p:childTnLst>
                                    <p:animEffect transition="out" filter="fade">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600"/>
                                  </p:stCondLst>
                                  <p:childTnLst>
                                    <p:set>
                                      <p:cBhvr>
                                        <p:cTn id="72" dur="1" fill="hold">
                                          <p:stCondLst>
                                            <p:cond delay="0"/>
                                          </p:stCondLst>
                                        </p:cTn>
                                        <p:tgtEl>
                                          <p:spTgt spid="17"/>
                                        </p:tgtEl>
                                        <p:attrNameLst>
                                          <p:attrName>style.visibility</p:attrName>
                                        </p:attrNameLst>
                                      </p:cBhvr>
                                      <p:to>
                                        <p:strVal val="visible"/>
                                      </p:to>
                                    </p:set>
                                    <p:animEffect transition="in" filter="wipe(left)">
                                      <p:cBhvr>
                                        <p:cTn id="73" dur="1500"/>
                                        <p:tgtEl>
                                          <p:spTgt spid="17"/>
                                        </p:tgtEl>
                                      </p:cBhvr>
                                    </p:animEffect>
                                  </p:childTnLst>
                                </p:cTn>
                              </p:par>
                              <p:par>
                                <p:cTn id="74" presetID="10" presetClass="entr" presetSubtype="0" fill="hold" grpId="2" nodeType="withEffect">
                                  <p:stCondLst>
                                    <p:cond delay="20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par>
                                <p:cTn id="77" presetID="42" presetClass="path" presetSubtype="0" accel="50000" decel="50000" fill="hold" grpId="0" nodeType="withEffect">
                                  <p:stCondLst>
                                    <p:cond delay="0"/>
                                  </p:stCondLst>
                                  <p:childTnLst>
                                    <p:animMotion origin="layout" path="M -4.38196E-6 2.61301E-6 L 0.43618 0.23616 " pathEditMode="relative" rAng="0" ptsTypes="AA">
                                      <p:cBhvr>
                                        <p:cTn id="78" dur="1000" fill="hold"/>
                                        <p:tgtEl>
                                          <p:spTgt spid="29"/>
                                        </p:tgtEl>
                                        <p:attrNameLst>
                                          <p:attrName>ppt_x</p:attrName>
                                          <p:attrName>ppt_y</p:attrName>
                                        </p:attrNameLst>
                                      </p:cBhvr>
                                      <p:rCtr x="21801" y="11797"/>
                                    </p:animMotion>
                                  </p:childTnLst>
                                </p:cTn>
                              </p:par>
                              <p:par>
                                <p:cTn id="79" presetID="10" presetClass="exit" presetSubtype="0" fill="hold" grpId="1" nodeType="withEffect">
                                  <p:stCondLst>
                                    <p:cond delay="0"/>
                                  </p:stCondLst>
                                  <p:childTnLst>
                                    <p:animEffect transition="out" filter="fade">
                                      <p:cBhvr>
                                        <p:cTn id="80" dur="500"/>
                                        <p:tgtEl>
                                          <p:spTgt spid="26"/>
                                        </p:tgtEl>
                                      </p:cBhvr>
                                    </p:animEffect>
                                    <p:set>
                                      <p:cBhvr>
                                        <p:cTn id="81" dur="1" fill="hold">
                                          <p:stCondLst>
                                            <p:cond delay="499"/>
                                          </p:stCondLst>
                                        </p:cTn>
                                        <p:tgtEl>
                                          <p:spTgt spid="26"/>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600"/>
                                  </p:stCondLst>
                                  <p:childTnLst>
                                    <p:set>
                                      <p:cBhvr>
                                        <p:cTn id="85" dur="1" fill="hold">
                                          <p:stCondLst>
                                            <p:cond delay="0"/>
                                          </p:stCondLst>
                                        </p:cTn>
                                        <p:tgtEl>
                                          <p:spTgt spid="18"/>
                                        </p:tgtEl>
                                        <p:attrNameLst>
                                          <p:attrName>style.visibility</p:attrName>
                                        </p:attrNameLst>
                                      </p:cBhvr>
                                      <p:to>
                                        <p:strVal val="visible"/>
                                      </p:to>
                                    </p:set>
                                    <p:animEffect transition="in" filter="wipe(left)">
                                      <p:cBhvr>
                                        <p:cTn id="86" dur="1500"/>
                                        <p:tgtEl>
                                          <p:spTgt spid="18"/>
                                        </p:tgtEl>
                                      </p:cBhvr>
                                    </p:animEffect>
                                  </p:childTnLst>
                                </p:cTn>
                              </p:par>
                              <p:par>
                                <p:cTn id="87" presetID="42" presetClass="path" presetSubtype="0" accel="50000" decel="50000" fill="hold" grpId="0" nodeType="withEffect">
                                  <p:stCondLst>
                                    <p:cond delay="0"/>
                                  </p:stCondLst>
                                  <p:childTnLst>
                                    <p:animMotion origin="layout" path="M -2.10062E-6 -1.76406E-6 L 0.4661 -0.13826 " pathEditMode="relative" rAng="0" ptsTypes="AA">
                                      <p:cBhvr>
                                        <p:cTn id="88" dur="1000" fill="hold"/>
                                        <p:tgtEl>
                                          <p:spTgt spid="30"/>
                                        </p:tgtEl>
                                        <p:attrNameLst>
                                          <p:attrName>ppt_x</p:attrName>
                                          <p:attrName>ppt_y</p:attrName>
                                        </p:attrNameLst>
                                      </p:cBhvr>
                                      <p:rCtr x="23305" y="-6924"/>
                                    </p:animMotion>
                                  </p:childTnLst>
                                </p:cTn>
                              </p:par>
                              <p:par>
                                <p:cTn id="89" presetID="10" presetClass="entr" presetSubtype="0" fill="hold" grpId="2"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500"/>
                                        <p:tgtEl>
                                          <p:spTgt spid="30"/>
                                        </p:tgtEl>
                                      </p:cBhvr>
                                    </p:animEffect>
                                  </p:childTnLst>
                                </p:cTn>
                              </p:par>
                              <p:par>
                                <p:cTn id="92" presetID="10" presetClass="exit" presetSubtype="0" fill="hold" grpId="1" nodeType="withEffect">
                                  <p:stCondLst>
                                    <p:cond delay="0"/>
                                  </p:stCondLst>
                                  <p:childTnLst>
                                    <p:animEffect transition="out" filter="fade">
                                      <p:cBhvr>
                                        <p:cTn id="93" dur="500"/>
                                        <p:tgtEl>
                                          <p:spTgt spid="29"/>
                                        </p:tgtEl>
                                      </p:cBhvr>
                                    </p:animEffect>
                                    <p:set>
                                      <p:cBhvr>
                                        <p:cTn id="94" dur="1" fill="hold">
                                          <p:stCondLst>
                                            <p:cond delay="499"/>
                                          </p:stCondLst>
                                        </p:cTn>
                                        <p:tgtEl>
                                          <p:spTgt spid="29"/>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500"/>
                                  </p:stCondLst>
                                  <p:childTnLst>
                                    <p:set>
                                      <p:cBhvr>
                                        <p:cTn id="98" dur="1" fill="hold">
                                          <p:stCondLst>
                                            <p:cond delay="0"/>
                                          </p:stCondLst>
                                        </p:cTn>
                                        <p:tgtEl>
                                          <p:spTgt spid="19"/>
                                        </p:tgtEl>
                                        <p:attrNameLst>
                                          <p:attrName>style.visibility</p:attrName>
                                        </p:attrNameLst>
                                      </p:cBhvr>
                                      <p:to>
                                        <p:strVal val="visible"/>
                                      </p:to>
                                    </p:set>
                                    <p:animEffect transition="in" filter="wipe(left)">
                                      <p:cBhvr>
                                        <p:cTn id="99" dur="1500"/>
                                        <p:tgtEl>
                                          <p:spTgt spid="19"/>
                                        </p:tgtEl>
                                      </p:cBhvr>
                                    </p:animEffect>
                                  </p:childTnLst>
                                </p:cTn>
                              </p:par>
                              <p:par>
                                <p:cTn id="100" presetID="42" presetClass="path" presetSubtype="0" accel="50000" decel="50000" fill="hold" grpId="0" nodeType="withEffect">
                                  <p:stCondLst>
                                    <p:cond delay="0"/>
                                  </p:stCondLst>
                                  <p:childTnLst>
                                    <p:animMotion origin="layout" path="M 4.17667E-6 -3.8258E-6 L 0.482 -0.45997 " pathEditMode="relative" rAng="0" ptsTypes="AA">
                                      <p:cBhvr>
                                        <p:cTn id="101" dur="1000" fill="hold"/>
                                        <p:tgtEl>
                                          <p:spTgt spid="31"/>
                                        </p:tgtEl>
                                        <p:attrNameLst>
                                          <p:attrName>ppt_x</p:attrName>
                                          <p:attrName>ppt_y</p:attrName>
                                        </p:attrNameLst>
                                      </p:cBhvr>
                                      <p:rCtr x="24100" y="-22999"/>
                                    </p:animMotion>
                                  </p:childTnLst>
                                </p:cTn>
                              </p:par>
                              <p:par>
                                <p:cTn id="102" presetID="10" presetClass="exit" presetSubtype="0" fill="hold" grpId="1" nodeType="withEffect">
                                  <p:stCondLst>
                                    <p:cond delay="0"/>
                                  </p:stCondLst>
                                  <p:childTnLst>
                                    <p:animEffect transition="out" filter="fade">
                                      <p:cBhvr>
                                        <p:cTn id="103" dur="500"/>
                                        <p:tgtEl>
                                          <p:spTgt spid="30"/>
                                        </p:tgtEl>
                                      </p:cBhvr>
                                    </p:animEffect>
                                    <p:set>
                                      <p:cBhvr>
                                        <p:cTn id="104" dur="1" fill="hold">
                                          <p:stCondLst>
                                            <p:cond delay="499"/>
                                          </p:stCondLst>
                                        </p:cTn>
                                        <p:tgtEl>
                                          <p:spTgt spid="30"/>
                                        </p:tgtEl>
                                        <p:attrNameLst>
                                          <p:attrName>style.visibility</p:attrName>
                                        </p:attrNameLst>
                                      </p:cBhvr>
                                      <p:to>
                                        <p:strVal val="hidden"/>
                                      </p:to>
                                    </p:set>
                                  </p:childTnLst>
                                </p:cTn>
                              </p:par>
                              <p:par>
                                <p:cTn id="105" presetID="10" presetClass="entr" presetSubtype="0" fill="hold" grpId="2" nodeType="withEffect">
                                  <p:stCondLst>
                                    <p:cond delay="0"/>
                                  </p:stCondLst>
                                  <p:childTnLst>
                                    <p:set>
                                      <p:cBhvr>
                                        <p:cTn id="106" dur="1" fill="hold">
                                          <p:stCondLst>
                                            <p:cond delay="0"/>
                                          </p:stCondLst>
                                        </p:cTn>
                                        <p:tgtEl>
                                          <p:spTgt spid="31"/>
                                        </p:tgtEl>
                                        <p:attrNameLst>
                                          <p:attrName>style.visibility</p:attrName>
                                        </p:attrNameLst>
                                      </p:cBhvr>
                                      <p:to>
                                        <p:strVal val="visible"/>
                                      </p:to>
                                    </p:set>
                                    <p:animEffect transition="in" filter="fade">
                                      <p:cBhvr>
                                        <p:cTn id="107" dur="500"/>
                                        <p:tgtEl>
                                          <p:spTgt spid="31"/>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300"/>
                                  </p:stCondLst>
                                  <p:childTnLst>
                                    <p:set>
                                      <p:cBhvr>
                                        <p:cTn id="111" dur="1" fill="hold">
                                          <p:stCondLst>
                                            <p:cond delay="0"/>
                                          </p:stCondLst>
                                        </p:cTn>
                                        <p:tgtEl>
                                          <p:spTgt spid="22"/>
                                        </p:tgtEl>
                                        <p:attrNameLst>
                                          <p:attrName>style.visibility</p:attrName>
                                        </p:attrNameLst>
                                      </p:cBhvr>
                                      <p:to>
                                        <p:strVal val="visible"/>
                                      </p:to>
                                    </p:set>
                                    <p:anim calcmode="lin" valueType="num">
                                      <p:cBhvr>
                                        <p:cTn id="112" dur="1500" fill="hold"/>
                                        <p:tgtEl>
                                          <p:spTgt spid="22"/>
                                        </p:tgtEl>
                                        <p:attrNameLst>
                                          <p:attrName>ppt_w</p:attrName>
                                        </p:attrNameLst>
                                      </p:cBhvr>
                                      <p:tavLst>
                                        <p:tav tm="0">
                                          <p:val>
                                            <p:fltVal val="0"/>
                                          </p:val>
                                        </p:tav>
                                        <p:tav tm="100000">
                                          <p:val>
                                            <p:strVal val="#ppt_w"/>
                                          </p:val>
                                        </p:tav>
                                      </p:tavLst>
                                    </p:anim>
                                    <p:anim calcmode="lin" valueType="num">
                                      <p:cBhvr>
                                        <p:cTn id="113" dur="1500" fill="hold"/>
                                        <p:tgtEl>
                                          <p:spTgt spid="22"/>
                                        </p:tgtEl>
                                        <p:attrNameLst>
                                          <p:attrName>ppt_h</p:attrName>
                                        </p:attrNameLst>
                                      </p:cBhvr>
                                      <p:tavLst>
                                        <p:tav tm="0">
                                          <p:val>
                                            <p:fltVal val="0"/>
                                          </p:val>
                                        </p:tav>
                                        <p:tav tm="100000">
                                          <p:val>
                                            <p:strVal val="#ppt_h"/>
                                          </p:val>
                                        </p:tav>
                                      </p:tavLst>
                                    </p:anim>
                                    <p:animEffect transition="in" filter="fade">
                                      <p:cBhvr>
                                        <p:cTn id="114" dur="1500"/>
                                        <p:tgtEl>
                                          <p:spTgt spid="22"/>
                                        </p:tgtEl>
                                      </p:cBhvr>
                                    </p:animEffect>
                                  </p:childTnLst>
                                </p:cTn>
                              </p:par>
                              <p:par>
                                <p:cTn id="115" presetID="10" presetClass="exit" presetSubtype="0" fill="hold" grpId="1" nodeType="withEffect">
                                  <p:stCondLst>
                                    <p:cond delay="0"/>
                                  </p:stCondLst>
                                  <p:childTnLst>
                                    <p:animEffect transition="out" filter="fade">
                                      <p:cBhvr>
                                        <p:cTn id="116" dur="500"/>
                                        <p:tgtEl>
                                          <p:spTgt spid="31"/>
                                        </p:tgtEl>
                                      </p:cBhvr>
                                    </p:animEffect>
                                    <p:set>
                                      <p:cBhvr>
                                        <p:cTn id="117"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
      <p:bldP spid="16" grpId="0"/>
      <p:bldP spid="8" grpId="0"/>
      <p:bldP spid="11" grpId="0"/>
      <p:bldP spid="13" grpId="0"/>
      <p:bldP spid="14" grpId="0"/>
      <p:bldP spid="15" grpId="0"/>
      <p:bldP spid="17" grpId="0"/>
      <p:bldP spid="18" grpId="0"/>
      <p:bldP spid="19" grpId="0"/>
      <p:bldP spid="22" grpId="0"/>
      <p:bldP spid="23" grpId="0" animBg="1"/>
      <p:bldP spid="23" grpId="1" animBg="1"/>
      <p:bldP spid="24" grpId="0" animBg="1"/>
      <p:bldP spid="24" grpId="1" animBg="1"/>
      <p:bldP spid="24" grpId="2" animBg="1"/>
      <p:bldP spid="25" grpId="0" animBg="1"/>
      <p:bldP spid="25" grpId="1" animBg="1"/>
      <p:bldP spid="25" grpId="2" animBg="1"/>
      <p:bldP spid="26" grpId="0" animBg="1"/>
      <p:bldP spid="26" grpId="1" animBg="1"/>
      <p:bldP spid="26" grpId="2" animBg="1"/>
      <p:bldP spid="29" grpId="0" animBg="1"/>
      <p:bldP spid="29" grpId="1" animBg="1"/>
      <p:bldP spid="29" grpId="2" animBg="1"/>
      <p:bldP spid="30" grpId="0" animBg="1"/>
      <p:bldP spid="30" grpId="1" animBg="1"/>
      <p:bldP spid="30" grpId="2" animBg="1"/>
      <p:bldP spid="31" grpId="0" animBg="1"/>
      <p:bldP spid="31" grpId="1" animBg="1"/>
      <p:bldP spid="3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51F10DAB-A557-C6BC-704D-1AC07882FB9A}"/>
              </a:ext>
            </a:extLst>
          </p:cNvPr>
          <p:cNvSpPr txBox="1"/>
          <p:nvPr/>
        </p:nvSpPr>
        <p:spPr>
          <a:xfrm>
            <a:off x="2429868" y="795001"/>
            <a:ext cx="5491842" cy="5386090"/>
          </a:xfrm>
          <a:prstGeom prst="rect">
            <a:avLst/>
          </a:prstGeom>
          <a:noFill/>
        </p:spPr>
        <p:txBody>
          <a:bodyPr wrap="square">
            <a:spAutoFit/>
          </a:bodyPr>
          <a:lstStyle/>
          <a:p>
            <a:r>
              <a:rPr lang="it-IT" sz="34400" b="1" spc="300" dirty="0">
                <a:ln w="19050">
                  <a:solidFill>
                    <a:schemeClr val="bg1"/>
                  </a:solidFill>
                </a:ln>
                <a:gradFill>
                  <a:gsLst>
                    <a:gs pos="15000">
                      <a:srgbClr val="7030A0">
                        <a:alpha val="54000"/>
                      </a:srgbClr>
                    </a:gs>
                    <a:gs pos="86000">
                      <a:srgbClr val="7030A0">
                        <a:alpha val="50000"/>
                      </a:srgbClr>
                    </a:gs>
                    <a:gs pos="50000">
                      <a:srgbClr val="DD8FC7">
                        <a:alpha val="48000"/>
                      </a:srgbClr>
                    </a:gs>
                  </a:gsLst>
                  <a:lin ang="6600000" scaled="0"/>
                </a:gradFill>
                <a:effectLst>
                  <a:glow rad="88900">
                    <a:srgbClr val="FFFF00">
                      <a:alpha val="69000"/>
                    </a:srgbClr>
                  </a:glow>
                </a:effectLst>
                <a:latin typeface="AR JULIAN" panose="02000000000000000000" pitchFamily="2" charset="0"/>
              </a:rPr>
              <a:t>40</a:t>
            </a:r>
            <a:endParaRPr lang="it-IT" dirty="0">
              <a:gradFill>
                <a:gsLst>
                  <a:gs pos="15000">
                    <a:srgbClr val="7030A0">
                      <a:alpha val="54000"/>
                    </a:srgbClr>
                  </a:gs>
                  <a:gs pos="86000">
                    <a:srgbClr val="7030A0">
                      <a:alpha val="50000"/>
                    </a:srgbClr>
                  </a:gs>
                  <a:gs pos="50000">
                    <a:srgbClr val="DD8FC7">
                      <a:alpha val="48000"/>
                    </a:srgbClr>
                  </a:gs>
                </a:gsLst>
                <a:lin ang="6600000" scaled="0"/>
              </a:gradFill>
            </a:endParaRPr>
          </a:p>
        </p:txBody>
      </p:sp>
      <p:pic>
        <p:nvPicPr>
          <p:cNvPr id="4" name="Immagine 3" descr="Immagine che contiene cielo, esterni&#10;&#10;Descrizione generata automaticamente">
            <a:extLst>
              <a:ext uri="{FF2B5EF4-FFF2-40B4-BE49-F238E27FC236}">
                <a16:creationId xmlns:a16="http://schemas.microsoft.com/office/drawing/2014/main" id="{60095E90-C9E8-B61C-0CED-7AE12B12C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5118" y="-20500"/>
            <a:ext cx="1907952" cy="1878140"/>
          </a:xfrm>
          <a:prstGeom prst="rect">
            <a:avLst/>
          </a:prstGeom>
          <a:effectLst>
            <a:softEdge rad="63500"/>
          </a:effectLst>
        </p:spPr>
      </p:pic>
      <p:sp>
        <p:nvSpPr>
          <p:cNvPr id="16" name="CasellaDiTesto 15">
            <a:extLst>
              <a:ext uri="{FF2B5EF4-FFF2-40B4-BE49-F238E27FC236}">
                <a16:creationId xmlns:a16="http://schemas.microsoft.com/office/drawing/2014/main" id="{790B60ED-1ADE-05DE-DA05-159B6EFB19C1}"/>
              </a:ext>
            </a:extLst>
          </p:cNvPr>
          <p:cNvSpPr txBox="1"/>
          <p:nvPr/>
        </p:nvSpPr>
        <p:spPr>
          <a:xfrm>
            <a:off x="2262044" y="1048892"/>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8" name="Titolo 1">
            <a:extLst>
              <a:ext uri="{FF2B5EF4-FFF2-40B4-BE49-F238E27FC236}">
                <a16:creationId xmlns:a16="http://schemas.microsoft.com/office/drawing/2014/main" id="{36223C3C-A34C-8864-790E-68CD48B8F5F1}"/>
              </a:ext>
            </a:extLst>
          </p:cNvPr>
          <p:cNvSpPr txBox="1">
            <a:spLocks/>
          </p:cNvSpPr>
          <p:nvPr/>
        </p:nvSpPr>
        <p:spPr>
          <a:xfrm rot="21597471">
            <a:off x="3774315" y="365749"/>
            <a:ext cx="3894587" cy="532345"/>
          </a:xfrm>
          <a:prstGeom prst="rect">
            <a:avLst/>
          </a:prstGeom>
        </p:spPr>
        <p:txBody>
          <a:bodyPr vert="horz" lIns="91440" tIns="45720" rIns="91440" bIns="45720" rtlCol="0" anchor="ctr">
            <a:noAutofit/>
          </a:bodyPr>
          <a:lstStyle>
            <a:lvl1pPr algn="l" defTabSz="959937" rtl="0" eaLnBrk="1" latinLnBrk="0" hangingPunct="1">
              <a:lnSpc>
                <a:spcPct val="90000"/>
              </a:lnSpc>
              <a:spcBef>
                <a:spcPct val="0"/>
              </a:spcBef>
              <a:buNone/>
              <a:defRPr sz="4619" kern="1200">
                <a:solidFill>
                  <a:schemeClr val="tx1"/>
                </a:solidFill>
                <a:latin typeface="+mj-lt"/>
                <a:ea typeface="+mj-ea"/>
                <a:cs typeface="+mj-cs"/>
              </a:defRPr>
            </a:lvl1pPr>
          </a:lstStyle>
          <a:p>
            <a:pPr algn="r"/>
            <a:r>
              <a:rPr lang="it-IT" sz="44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32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pic>
        <p:nvPicPr>
          <p:cNvPr id="3" name="Immagine 2" descr="Immagine che contiene testo&#10;&#10;Descrizione generata automaticamente">
            <a:extLst>
              <a:ext uri="{FF2B5EF4-FFF2-40B4-BE49-F238E27FC236}">
                <a16:creationId xmlns:a16="http://schemas.microsoft.com/office/drawing/2014/main" id="{3E1B6535-ADFF-9F0F-3449-F6FE40694CF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75805" y="6052653"/>
            <a:ext cx="632269" cy="894358"/>
          </a:xfrm>
          <a:prstGeom prst="rect">
            <a:avLst/>
          </a:prstGeom>
        </p:spPr>
      </p:pic>
      <p:sp>
        <p:nvSpPr>
          <p:cNvPr id="23" name="Connettore 22">
            <a:extLst>
              <a:ext uri="{FF2B5EF4-FFF2-40B4-BE49-F238E27FC236}">
                <a16:creationId xmlns:a16="http://schemas.microsoft.com/office/drawing/2014/main" id="{902CFECB-9596-491E-0524-980CDB6631B2}"/>
              </a:ext>
            </a:extLst>
          </p:cNvPr>
          <p:cNvSpPr/>
          <p:nvPr/>
        </p:nvSpPr>
        <p:spPr>
          <a:xfrm>
            <a:off x="11333680" y="795001"/>
            <a:ext cx="6529465" cy="6170920"/>
          </a:xfrm>
          <a:prstGeom prst="flowChartConnector">
            <a:avLst/>
          </a:prstGeom>
          <a:blipFill>
            <a:blip r:embed="rId4">
              <a:extLst>
                <a:ext uri="{28A0092B-C50C-407E-A947-70E740481C1C}">
                  <a14:useLocalDpi xmlns:a14="http://schemas.microsoft.com/office/drawing/2010/main" val="0"/>
                </a:ext>
              </a:extLst>
            </a:blip>
            <a:stretch>
              <a:fillRect l="-10836" t="-2397" r="-21206" b="-81183"/>
            </a:stretch>
          </a:blipFill>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 name="Connettore 28">
            <a:extLst>
              <a:ext uri="{FF2B5EF4-FFF2-40B4-BE49-F238E27FC236}">
                <a16:creationId xmlns:a16="http://schemas.microsoft.com/office/drawing/2014/main" id="{B165D616-6C68-B427-1308-BE05312114DC}"/>
              </a:ext>
            </a:extLst>
          </p:cNvPr>
          <p:cNvSpPr/>
          <p:nvPr/>
        </p:nvSpPr>
        <p:spPr>
          <a:xfrm>
            <a:off x="-5181296" y="364316"/>
            <a:ext cx="5104798" cy="5157070"/>
          </a:xfrm>
          <a:prstGeom prst="flowChartConnector">
            <a:avLst/>
          </a:prstGeom>
          <a:blipFill>
            <a:blip r:embed="rId5">
              <a:extLst>
                <a:ext uri="{28A0092B-C50C-407E-A947-70E740481C1C}">
                  <a14:useLocalDpi xmlns:a14="http://schemas.microsoft.com/office/drawing/2010/main" val="0"/>
                </a:ext>
              </a:extLst>
            </a:blip>
            <a:stretch>
              <a:fillRect/>
            </a:stretch>
          </a:blipFill>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CasellaDiTesto 16">
            <a:extLst>
              <a:ext uri="{FF2B5EF4-FFF2-40B4-BE49-F238E27FC236}">
                <a16:creationId xmlns:a16="http://schemas.microsoft.com/office/drawing/2014/main" id="{93000075-0F78-99E6-148F-B2E8EA179152}"/>
              </a:ext>
            </a:extLst>
          </p:cNvPr>
          <p:cNvSpPr txBox="1"/>
          <p:nvPr/>
        </p:nvSpPr>
        <p:spPr>
          <a:xfrm>
            <a:off x="67014" y="1869683"/>
            <a:ext cx="4603839" cy="1077218"/>
          </a:xfrm>
          <a:prstGeom prst="rect">
            <a:avLst/>
          </a:prstGeom>
          <a:noFill/>
        </p:spPr>
        <p:txBody>
          <a:bodyPr wrap="square">
            <a:spAutoFit/>
          </a:bodyPr>
          <a:lstStyle/>
          <a:p>
            <a:r>
              <a:rPr lang="it-IT" sz="3200" b="1" spc="300" dirty="0">
                <a:ln w="6600">
                  <a:solidFill>
                    <a:schemeClr val="accent2"/>
                  </a:solidFill>
                  <a:prstDash val="solid"/>
                </a:ln>
                <a:solidFill>
                  <a:srgbClr val="FFFFFF">
                    <a:alpha val="86000"/>
                  </a:srgbClr>
                </a:solidFill>
                <a:effectLst>
                  <a:glow rad="127000">
                    <a:srgbClr val="FF0000">
                      <a:alpha val="40000"/>
                    </a:srgbClr>
                  </a:glow>
                  <a:outerShdw dist="50800" dir="2700000" algn="tl" rotWithShape="0">
                    <a:srgbClr val="980004"/>
                  </a:outerShdw>
                </a:effectLst>
                <a:latin typeface="Britannic Bold" panose="020B0903060703020204" pitchFamily="34" charset="0"/>
              </a:rPr>
              <a:t>► </a:t>
            </a:r>
            <a:r>
              <a:rPr lang="it-IT" sz="3200" b="1" cap="none" spc="300" dirty="0">
                <a:ln w="6600">
                  <a:solidFill>
                    <a:schemeClr val="accent2"/>
                  </a:solidFill>
                  <a:prstDash val="solid"/>
                </a:ln>
                <a:solidFill>
                  <a:srgbClr val="FFFFFF">
                    <a:alpha val="86000"/>
                  </a:srgbClr>
                </a:solidFill>
                <a:effectLst>
                  <a:glow rad="127000">
                    <a:srgbClr val="FF0000">
                      <a:alpha val="40000"/>
                    </a:srgbClr>
                  </a:glow>
                  <a:outerShdw dist="50800" dir="2700000" algn="tl" rotWithShape="0">
                    <a:srgbClr val="980004"/>
                  </a:outerShdw>
                </a:effectLst>
                <a:latin typeface="Britannic Bold" panose="020B0903060703020204" pitchFamily="34" charset="0"/>
              </a:rPr>
              <a:t>San PAOLO</a:t>
            </a:r>
          </a:p>
          <a:p>
            <a:pPr>
              <a:tabLst>
                <a:tab pos="625475" algn="l"/>
              </a:tabLst>
            </a:pPr>
            <a:r>
              <a:rPr lang="it-IT" sz="3200" b="1" spc="300" dirty="0">
                <a:ln w="6600">
                  <a:solidFill>
                    <a:schemeClr val="accent2"/>
                  </a:solidFill>
                  <a:prstDash val="solid"/>
                </a:ln>
                <a:solidFill>
                  <a:srgbClr val="FFFFFF">
                    <a:alpha val="86000"/>
                  </a:srgbClr>
                </a:solidFill>
                <a:effectLst>
                  <a:glow rad="127000">
                    <a:srgbClr val="FF0000">
                      <a:alpha val="40000"/>
                    </a:srgbClr>
                  </a:glow>
                  <a:outerShdw dist="50800" dir="2700000" algn="tl" rotWithShape="0">
                    <a:srgbClr val="980004"/>
                  </a:outerShdw>
                </a:effectLst>
                <a:latin typeface="Britannic Bold" panose="020B0903060703020204" pitchFamily="34" charset="0"/>
              </a:rPr>
              <a:t>	</a:t>
            </a:r>
            <a:r>
              <a:rPr lang="it-IT" sz="3200" b="1" cap="none" spc="300" dirty="0">
                <a:ln w="6600">
                  <a:solidFill>
                    <a:schemeClr val="accent2"/>
                  </a:solidFill>
                  <a:prstDash val="solid"/>
                </a:ln>
                <a:solidFill>
                  <a:srgbClr val="FFFFFF">
                    <a:alpha val="86000"/>
                  </a:srgbClr>
                </a:solidFill>
                <a:effectLst>
                  <a:glow rad="127000">
                    <a:srgbClr val="FF0000">
                      <a:alpha val="40000"/>
                    </a:srgbClr>
                  </a:glow>
                  <a:outerShdw dist="50800" dir="2700000" algn="tl" rotWithShape="0">
                    <a:srgbClr val="980004"/>
                  </a:outerShdw>
                </a:effectLst>
                <a:latin typeface="Britannic Bold" panose="020B0903060703020204" pitchFamily="34" charset="0"/>
              </a:rPr>
              <a:t>5 volte 40-1</a:t>
            </a:r>
          </a:p>
        </p:txBody>
      </p:sp>
      <p:sp>
        <p:nvSpPr>
          <p:cNvPr id="22" name="CasellaDiTesto 21">
            <a:extLst>
              <a:ext uri="{FF2B5EF4-FFF2-40B4-BE49-F238E27FC236}">
                <a16:creationId xmlns:a16="http://schemas.microsoft.com/office/drawing/2014/main" id="{00D2F5E5-6ABF-CF46-6CD5-1675C2CFF439}"/>
              </a:ext>
            </a:extLst>
          </p:cNvPr>
          <p:cNvSpPr txBox="1"/>
          <p:nvPr/>
        </p:nvSpPr>
        <p:spPr>
          <a:xfrm>
            <a:off x="2418072" y="699017"/>
            <a:ext cx="5491842" cy="5386090"/>
          </a:xfrm>
          <a:prstGeom prst="rect">
            <a:avLst/>
          </a:prstGeom>
          <a:noFill/>
        </p:spPr>
        <p:txBody>
          <a:bodyPr wrap="square">
            <a:spAutoFit/>
          </a:bodyPr>
          <a:lstStyle/>
          <a:p>
            <a:r>
              <a:rPr lang="it-IT" sz="34400" spc="300" dirty="0">
                <a:ln w="19050">
                  <a:solidFill>
                    <a:schemeClr val="bg1"/>
                  </a:solidFill>
                </a:ln>
                <a:gradFill>
                  <a:gsLst>
                    <a:gs pos="36000">
                      <a:srgbClr val="7030A0"/>
                    </a:gs>
                    <a:gs pos="66000">
                      <a:srgbClr val="7030A0"/>
                    </a:gs>
                    <a:gs pos="50000">
                      <a:srgbClr val="DD8FC7"/>
                    </a:gs>
                  </a:gsLst>
                  <a:lin ang="15000000" scaled="0"/>
                </a:gradFill>
                <a:effectLst>
                  <a:glow rad="88900">
                    <a:srgbClr val="FFFF00">
                      <a:alpha val="69000"/>
                    </a:srgbClr>
                  </a:glow>
                </a:effectLst>
                <a:latin typeface="AR JULIAN" panose="02000000000000000000" pitchFamily="2" charset="0"/>
              </a:rPr>
              <a:t>40</a:t>
            </a:r>
            <a:endParaRPr lang="it-IT" dirty="0">
              <a:gradFill>
                <a:gsLst>
                  <a:gs pos="36000">
                    <a:srgbClr val="7030A0"/>
                  </a:gs>
                  <a:gs pos="66000">
                    <a:srgbClr val="7030A0"/>
                  </a:gs>
                  <a:gs pos="50000">
                    <a:srgbClr val="DD8FC7"/>
                  </a:gs>
                </a:gsLst>
                <a:lin ang="15000000" scaled="0"/>
              </a:gradFill>
            </a:endParaRPr>
          </a:p>
        </p:txBody>
      </p:sp>
      <p:sp>
        <p:nvSpPr>
          <p:cNvPr id="10" name="Stella a 12 punte 9">
            <a:extLst>
              <a:ext uri="{FF2B5EF4-FFF2-40B4-BE49-F238E27FC236}">
                <a16:creationId xmlns:a16="http://schemas.microsoft.com/office/drawing/2014/main" id="{C6E3A416-1593-D9C1-FB5C-6CD01E0F212B}"/>
              </a:ext>
            </a:extLst>
          </p:cNvPr>
          <p:cNvSpPr/>
          <p:nvPr/>
        </p:nvSpPr>
        <p:spPr>
          <a:xfrm>
            <a:off x="2150270" y="-597847"/>
            <a:ext cx="5595556" cy="4241903"/>
          </a:xfrm>
          <a:prstGeom prst="star12">
            <a:avLst/>
          </a:prstGeom>
          <a:blipFill>
            <a:blip r:embed="rId6">
              <a:alphaModFix amt="85000"/>
              <a:extLst>
                <a:ext uri="{28A0092B-C50C-407E-A947-70E740481C1C}">
                  <a14:useLocalDpi xmlns:a14="http://schemas.microsoft.com/office/drawing/2010/main" val="0"/>
                </a:ext>
              </a:extLst>
            </a:blip>
            <a:stretch>
              <a:fillRect/>
            </a:stretch>
          </a:blipFill>
          <a:effectLst>
            <a:softEdge rad="114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109B24C1-75E1-1EA1-D1D0-4DE477FCBB32}"/>
              </a:ext>
            </a:extLst>
          </p:cNvPr>
          <p:cNvSpPr txBox="1"/>
          <p:nvPr/>
        </p:nvSpPr>
        <p:spPr>
          <a:xfrm>
            <a:off x="2563551" y="1910983"/>
            <a:ext cx="5132726" cy="3012739"/>
          </a:xfrm>
          <a:custGeom>
            <a:avLst/>
            <a:gdLst/>
            <a:ahLst/>
            <a:cxnLst/>
            <a:rect l="l" t="t" r="r" b="b"/>
            <a:pathLst>
              <a:path w="5049059" h="2918208">
                <a:moveTo>
                  <a:pt x="1443094" y="578518"/>
                </a:moveTo>
                <a:cubicBezTo>
                  <a:pt x="1272314" y="791993"/>
                  <a:pt x="1115765" y="1000488"/>
                  <a:pt x="973448" y="1204000"/>
                </a:cubicBezTo>
                <a:cubicBezTo>
                  <a:pt x="831131" y="1407514"/>
                  <a:pt x="693084" y="1616008"/>
                  <a:pt x="559306" y="1829483"/>
                </a:cubicBezTo>
                <a:lnTo>
                  <a:pt x="1443094" y="1829483"/>
                </a:lnTo>
                <a:close/>
                <a:moveTo>
                  <a:pt x="3874945" y="279652"/>
                </a:moveTo>
                <a:cubicBezTo>
                  <a:pt x="3755399" y="279652"/>
                  <a:pt x="3662181" y="318790"/>
                  <a:pt x="3595292" y="397064"/>
                </a:cubicBezTo>
                <a:cubicBezTo>
                  <a:pt x="3528404" y="475338"/>
                  <a:pt x="3478592" y="574248"/>
                  <a:pt x="3445860" y="693794"/>
                </a:cubicBezTo>
                <a:cubicBezTo>
                  <a:pt x="3413127" y="813341"/>
                  <a:pt x="3392491" y="943561"/>
                  <a:pt x="3383952" y="1084454"/>
                </a:cubicBezTo>
                <a:cubicBezTo>
                  <a:pt x="3375413" y="1225348"/>
                  <a:pt x="3371143" y="1356991"/>
                  <a:pt x="3371143" y="1479384"/>
                </a:cubicBezTo>
                <a:cubicBezTo>
                  <a:pt x="3371143" y="1604622"/>
                  <a:pt x="3375413" y="1736978"/>
                  <a:pt x="3383952" y="1876448"/>
                </a:cubicBezTo>
                <a:cubicBezTo>
                  <a:pt x="3392491" y="2015918"/>
                  <a:pt x="3413127" y="2145427"/>
                  <a:pt x="3445860" y="2264973"/>
                </a:cubicBezTo>
                <a:cubicBezTo>
                  <a:pt x="3478592" y="2384519"/>
                  <a:pt x="3528404" y="2483429"/>
                  <a:pt x="3595292" y="2561704"/>
                </a:cubicBezTo>
                <a:cubicBezTo>
                  <a:pt x="3662181" y="2639978"/>
                  <a:pt x="3755399" y="2679115"/>
                  <a:pt x="3874945" y="2679115"/>
                </a:cubicBezTo>
                <a:cubicBezTo>
                  <a:pt x="3994491" y="2679115"/>
                  <a:pt x="4088420" y="2639978"/>
                  <a:pt x="4156732" y="2561704"/>
                </a:cubicBezTo>
                <a:cubicBezTo>
                  <a:pt x="4225044" y="2483429"/>
                  <a:pt x="4275567" y="2384519"/>
                  <a:pt x="4308300" y="2264973"/>
                </a:cubicBezTo>
                <a:cubicBezTo>
                  <a:pt x="4341032" y="2145427"/>
                  <a:pt x="4361669" y="2015918"/>
                  <a:pt x="4370208" y="1876448"/>
                </a:cubicBezTo>
                <a:cubicBezTo>
                  <a:pt x="4378747" y="1736978"/>
                  <a:pt x="4383016" y="1604622"/>
                  <a:pt x="4383016" y="1479384"/>
                </a:cubicBezTo>
                <a:cubicBezTo>
                  <a:pt x="4383016" y="1356991"/>
                  <a:pt x="4378747" y="1225348"/>
                  <a:pt x="4370208" y="1084454"/>
                </a:cubicBezTo>
                <a:cubicBezTo>
                  <a:pt x="4361669" y="943561"/>
                  <a:pt x="4341032" y="813341"/>
                  <a:pt x="4308300" y="693794"/>
                </a:cubicBezTo>
                <a:cubicBezTo>
                  <a:pt x="4275567" y="574248"/>
                  <a:pt x="4225044" y="475338"/>
                  <a:pt x="4156732" y="397064"/>
                </a:cubicBezTo>
                <a:cubicBezTo>
                  <a:pt x="4088420" y="318790"/>
                  <a:pt x="3994491" y="279652"/>
                  <a:pt x="3874945" y="279652"/>
                </a:cubicBezTo>
                <a:close/>
                <a:moveTo>
                  <a:pt x="3879214" y="40560"/>
                </a:moveTo>
                <a:cubicBezTo>
                  <a:pt x="4092690" y="40560"/>
                  <a:pt x="4273432" y="78986"/>
                  <a:pt x="4421442" y="155837"/>
                </a:cubicBezTo>
                <a:cubicBezTo>
                  <a:pt x="4569451" y="232688"/>
                  <a:pt x="4689710" y="336579"/>
                  <a:pt x="4782215" y="467511"/>
                </a:cubicBezTo>
                <a:cubicBezTo>
                  <a:pt x="4874721" y="598442"/>
                  <a:pt x="4942322" y="750721"/>
                  <a:pt x="4985016" y="924348"/>
                </a:cubicBezTo>
                <a:cubicBezTo>
                  <a:pt x="5027712" y="1097974"/>
                  <a:pt x="5049059" y="1282986"/>
                  <a:pt x="5049059" y="1479384"/>
                </a:cubicBezTo>
                <a:lnTo>
                  <a:pt x="5049059" y="1483653"/>
                </a:lnTo>
                <a:cubicBezTo>
                  <a:pt x="5049059" y="1680050"/>
                  <a:pt x="5027712" y="1865062"/>
                  <a:pt x="4985016" y="2038689"/>
                </a:cubicBezTo>
                <a:cubicBezTo>
                  <a:pt x="4942322" y="2212316"/>
                  <a:pt x="4874721" y="2363883"/>
                  <a:pt x="4782215" y="2493392"/>
                </a:cubicBezTo>
                <a:cubicBezTo>
                  <a:pt x="4689710" y="2622900"/>
                  <a:pt x="4569451" y="2726080"/>
                  <a:pt x="4421442" y="2802931"/>
                </a:cubicBezTo>
                <a:cubicBezTo>
                  <a:pt x="4273432" y="2879782"/>
                  <a:pt x="4092690" y="2918208"/>
                  <a:pt x="3879214" y="2918208"/>
                </a:cubicBezTo>
                <a:cubicBezTo>
                  <a:pt x="3665739" y="2918208"/>
                  <a:pt x="3484285" y="2879782"/>
                  <a:pt x="3334852" y="2802931"/>
                </a:cubicBezTo>
                <a:cubicBezTo>
                  <a:pt x="3185420" y="2726080"/>
                  <a:pt x="3064450" y="2622188"/>
                  <a:pt x="2971944" y="2491257"/>
                </a:cubicBezTo>
                <a:cubicBezTo>
                  <a:pt x="2879439" y="2360325"/>
                  <a:pt x="2811838" y="2208046"/>
                  <a:pt x="2769143" y="2034420"/>
                </a:cubicBezTo>
                <a:cubicBezTo>
                  <a:pt x="2726448" y="1860793"/>
                  <a:pt x="2705100" y="1675781"/>
                  <a:pt x="2705100" y="1479384"/>
                </a:cubicBezTo>
                <a:cubicBezTo>
                  <a:pt x="2705100" y="1282986"/>
                  <a:pt x="2726448" y="1097974"/>
                  <a:pt x="2769143" y="924348"/>
                </a:cubicBezTo>
                <a:cubicBezTo>
                  <a:pt x="2811838" y="750721"/>
                  <a:pt x="2879439" y="598442"/>
                  <a:pt x="2971944" y="467511"/>
                </a:cubicBezTo>
                <a:cubicBezTo>
                  <a:pt x="3064450" y="336579"/>
                  <a:pt x="3185420" y="232688"/>
                  <a:pt x="3334852" y="155837"/>
                </a:cubicBezTo>
                <a:cubicBezTo>
                  <a:pt x="3484285" y="78986"/>
                  <a:pt x="3665739" y="40560"/>
                  <a:pt x="3879214" y="40560"/>
                </a:cubicBezTo>
                <a:close/>
                <a:moveTo>
                  <a:pt x="1883387" y="0"/>
                </a:moveTo>
                <a:cubicBezTo>
                  <a:pt x="1919322" y="0"/>
                  <a:pt x="1952588" y="3558"/>
                  <a:pt x="1983186" y="10674"/>
                </a:cubicBezTo>
                <a:cubicBezTo>
                  <a:pt x="2044383" y="24905"/>
                  <a:pt x="2074981" y="60484"/>
                  <a:pt x="2074981" y="117411"/>
                </a:cubicBezTo>
                <a:lnTo>
                  <a:pt x="2074981" y="1846561"/>
                </a:lnTo>
                <a:cubicBezTo>
                  <a:pt x="2080673" y="1846561"/>
                  <a:pt x="2091347" y="1845138"/>
                  <a:pt x="2107002" y="1842292"/>
                </a:cubicBezTo>
                <a:cubicBezTo>
                  <a:pt x="2122657" y="1839446"/>
                  <a:pt x="2134754" y="1836599"/>
                  <a:pt x="2143293" y="1833753"/>
                </a:cubicBezTo>
                <a:cubicBezTo>
                  <a:pt x="2174602" y="1830906"/>
                  <a:pt x="2203066" y="1828772"/>
                  <a:pt x="2228683" y="1827348"/>
                </a:cubicBezTo>
                <a:cubicBezTo>
                  <a:pt x="2254300" y="1825925"/>
                  <a:pt x="2278494" y="1825214"/>
                  <a:pt x="2301264" y="1825214"/>
                </a:cubicBezTo>
                <a:cubicBezTo>
                  <a:pt x="2358191" y="1825214"/>
                  <a:pt x="2402309" y="1835888"/>
                  <a:pt x="2433619" y="1857235"/>
                </a:cubicBezTo>
                <a:cubicBezTo>
                  <a:pt x="2464929" y="1878582"/>
                  <a:pt x="2486276" y="1921989"/>
                  <a:pt x="2497662" y="1987455"/>
                </a:cubicBezTo>
                <a:cubicBezTo>
                  <a:pt x="2506201" y="2058614"/>
                  <a:pt x="2492681" y="2109136"/>
                  <a:pt x="2457101" y="2139022"/>
                </a:cubicBezTo>
                <a:cubicBezTo>
                  <a:pt x="2421522" y="2168909"/>
                  <a:pt x="2373846" y="2182429"/>
                  <a:pt x="2314073" y="2179583"/>
                </a:cubicBezTo>
                <a:lnTo>
                  <a:pt x="2074981" y="2171044"/>
                </a:lnTo>
                <a:cubicBezTo>
                  <a:pt x="2074981" y="2188122"/>
                  <a:pt x="2074269" y="2215162"/>
                  <a:pt x="2072846" y="2252164"/>
                </a:cubicBezTo>
                <a:cubicBezTo>
                  <a:pt x="2071423" y="2289167"/>
                  <a:pt x="2070711" y="2350363"/>
                  <a:pt x="2070711" y="2435753"/>
                </a:cubicBezTo>
                <a:cubicBezTo>
                  <a:pt x="2070711" y="2492680"/>
                  <a:pt x="2080673" y="2538221"/>
                  <a:pt x="2100598" y="2572378"/>
                </a:cubicBezTo>
                <a:cubicBezTo>
                  <a:pt x="2120522" y="2606534"/>
                  <a:pt x="2154678" y="2630727"/>
                  <a:pt x="2203066" y="2644959"/>
                </a:cubicBezTo>
                <a:cubicBezTo>
                  <a:pt x="2248607" y="2656344"/>
                  <a:pt x="2285609" y="2671999"/>
                  <a:pt x="2314073" y="2691924"/>
                </a:cubicBezTo>
                <a:cubicBezTo>
                  <a:pt x="2342536" y="2711848"/>
                  <a:pt x="2356768" y="2734619"/>
                  <a:pt x="2356768" y="2760236"/>
                </a:cubicBezTo>
                <a:cubicBezTo>
                  <a:pt x="2356768" y="2834240"/>
                  <a:pt x="2316920" y="2871243"/>
                  <a:pt x="2237222" y="2871243"/>
                </a:cubicBezTo>
                <a:lnTo>
                  <a:pt x="1272314" y="2871243"/>
                </a:lnTo>
                <a:cubicBezTo>
                  <a:pt x="1192616" y="2871243"/>
                  <a:pt x="1152767" y="2834240"/>
                  <a:pt x="1152767" y="2760236"/>
                </a:cubicBezTo>
                <a:cubicBezTo>
                  <a:pt x="1152767" y="2706155"/>
                  <a:pt x="1182654" y="2671999"/>
                  <a:pt x="1242427" y="2657768"/>
                </a:cubicBezTo>
                <a:cubicBezTo>
                  <a:pt x="1384744" y="2626458"/>
                  <a:pt x="1451633" y="2562415"/>
                  <a:pt x="1443094" y="2465640"/>
                </a:cubicBezTo>
                <a:lnTo>
                  <a:pt x="1443094" y="2171044"/>
                </a:lnTo>
                <a:lnTo>
                  <a:pt x="140894" y="2171044"/>
                </a:lnTo>
                <a:cubicBezTo>
                  <a:pt x="115277" y="2171044"/>
                  <a:pt x="91795" y="2163216"/>
                  <a:pt x="70447" y="2147562"/>
                </a:cubicBezTo>
                <a:cubicBezTo>
                  <a:pt x="49100" y="2131906"/>
                  <a:pt x="32022" y="2111982"/>
                  <a:pt x="19213" y="2087788"/>
                </a:cubicBezTo>
                <a:cubicBezTo>
                  <a:pt x="6405" y="2063594"/>
                  <a:pt x="0" y="2035843"/>
                  <a:pt x="0" y="2004533"/>
                </a:cubicBezTo>
                <a:cubicBezTo>
                  <a:pt x="0" y="1973223"/>
                  <a:pt x="11386" y="1940490"/>
                  <a:pt x="34156" y="1906334"/>
                </a:cubicBezTo>
                <a:cubicBezTo>
                  <a:pt x="165088" y="1709937"/>
                  <a:pt x="298866" y="1517809"/>
                  <a:pt x="435490" y="1329951"/>
                </a:cubicBezTo>
                <a:cubicBezTo>
                  <a:pt x="572114" y="1142093"/>
                  <a:pt x="702334" y="969889"/>
                  <a:pt x="826150" y="813341"/>
                </a:cubicBezTo>
                <a:cubicBezTo>
                  <a:pt x="949966" y="656792"/>
                  <a:pt x="1060973" y="521591"/>
                  <a:pt x="1159171" y="407738"/>
                </a:cubicBezTo>
                <a:cubicBezTo>
                  <a:pt x="1257370" y="293884"/>
                  <a:pt x="1334933" y="212764"/>
                  <a:pt x="1391860" y="164376"/>
                </a:cubicBezTo>
                <a:cubicBezTo>
                  <a:pt x="1428862" y="133066"/>
                  <a:pt x="1482231" y="103179"/>
                  <a:pt x="1551966" y="74716"/>
                </a:cubicBezTo>
                <a:cubicBezTo>
                  <a:pt x="1621702" y="46253"/>
                  <a:pt x="1693571" y="24905"/>
                  <a:pt x="1767576" y="10674"/>
                </a:cubicBezTo>
                <a:cubicBezTo>
                  <a:pt x="1808848" y="3558"/>
                  <a:pt x="1847452" y="0"/>
                  <a:pt x="1883387" y="0"/>
                </a:cubicBezTo>
                <a:close/>
              </a:path>
            </a:pathLst>
          </a:custGeom>
          <a:blipFill dpi="0" rotWithShape="1">
            <a:blip r:embed="rId7">
              <a:duotone>
                <a:schemeClr val="accent6">
                  <a:shade val="45000"/>
                  <a:satMod val="135000"/>
                </a:schemeClr>
                <a:prstClr val="white"/>
              </a:duotone>
              <a:alphaModFix amt="85000"/>
              <a:extLst>
                <a:ext uri="{28A0092B-C50C-407E-A947-70E740481C1C}">
                  <a14:useLocalDpi xmlns:a14="http://schemas.microsoft.com/office/drawing/2010/main" val="0"/>
                </a:ext>
              </a:extLst>
            </a:blip>
            <a:srcRect/>
            <a:stretch>
              <a:fillRect/>
            </a:stretch>
          </a:blipFill>
          <a:ln w="1905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it-IT" dirty="0">
              <a:ln w="19050">
                <a:noFill/>
              </a:ln>
              <a:solidFill>
                <a:srgbClr val="FF0000"/>
              </a:solidFill>
              <a:effectLst/>
            </a:endParaRPr>
          </a:p>
        </p:txBody>
      </p:sp>
      <p:pic>
        <p:nvPicPr>
          <p:cNvPr id="1026" name="Picture 2" descr="Dorso del corpo sindonico">
            <a:extLst>
              <a:ext uri="{FF2B5EF4-FFF2-40B4-BE49-F238E27FC236}">
                <a16:creationId xmlns:a16="http://schemas.microsoft.com/office/drawing/2014/main" id="{22937407-841E-BF39-81F6-99DC8A0EE249}"/>
              </a:ext>
            </a:extLst>
          </p:cNvPr>
          <p:cNvPicPr>
            <a:picLocks noChangeAspect="1" noChangeArrowheads="1"/>
          </p:cNvPicPr>
          <p:nvPr/>
        </p:nvPicPr>
        <p:blipFill rotWithShape="1">
          <a:blip r:embed="rId8">
            <a:duotone>
              <a:schemeClr val="accent2">
                <a:shade val="45000"/>
                <a:satMod val="135000"/>
              </a:schemeClr>
              <a:prstClr val="white"/>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33318" r="30791"/>
          <a:stretch/>
        </p:blipFill>
        <p:spPr bwMode="auto">
          <a:xfrm>
            <a:off x="3643491" y="7233301"/>
            <a:ext cx="3802567" cy="6176963"/>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ED84D55B-B63A-33D0-F3B8-530DFC59ABD3}"/>
              </a:ext>
            </a:extLst>
          </p:cNvPr>
          <p:cNvSpPr txBox="1"/>
          <p:nvPr/>
        </p:nvSpPr>
        <p:spPr>
          <a:xfrm>
            <a:off x="6881774" y="6094316"/>
            <a:ext cx="6529465" cy="584775"/>
          </a:xfrm>
          <a:prstGeom prst="rect">
            <a:avLst/>
          </a:prstGeom>
          <a:noFill/>
        </p:spPr>
        <p:txBody>
          <a:bodyPr wrap="square">
            <a:spAutoFit/>
          </a:bodyPr>
          <a:lstStyle/>
          <a:p>
            <a:r>
              <a:rPr lang="it-IT" sz="3200" b="1" cap="none" spc="300" dirty="0">
                <a:ln w="6600">
                  <a:solidFill>
                    <a:schemeClr val="accent2"/>
                  </a:solidFill>
                  <a:prstDash val="solid"/>
                </a:ln>
                <a:solidFill>
                  <a:srgbClr val="FFFFFF">
                    <a:alpha val="86000"/>
                  </a:srgbClr>
                </a:solidFill>
                <a:effectLst>
                  <a:glow rad="228600">
                    <a:srgbClr val="7030A0">
                      <a:alpha val="40000"/>
                    </a:srgbClr>
                  </a:glow>
                  <a:outerShdw dist="50800" dir="2700000" algn="tl" rotWithShape="0">
                    <a:srgbClr val="980004"/>
                  </a:outerShdw>
                </a:effectLst>
                <a:latin typeface="Britannic Bold" panose="020B0903060703020204" pitchFamily="34" charset="0"/>
              </a:rPr>
              <a:t>► Flagellazione</a:t>
            </a:r>
          </a:p>
        </p:txBody>
      </p:sp>
    </p:spTree>
    <p:extLst>
      <p:ext uri="{BB962C8B-B14F-4D97-AF65-F5344CB8AC3E}">
        <p14:creationId xmlns:p14="http://schemas.microsoft.com/office/powerpoint/2010/main" val="726678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600"/>
                                        <p:tgtEl>
                                          <p:spTgt spid="16"/>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upRight)">
                                      <p:cBhvr>
                                        <p:cTn id="10" dur="1000"/>
                                        <p:tgtEl>
                                          <p:spTgt spid="8"/>
                                        </p:tgtEl>
                                      </p:cBhvr>
                                    </p:animEffect>
                                  </p:childTnLst>
                                </p:cTn>
                              </p:par>
                              <p:par>
                                <p:cTn id="11" presetID="6" presetClass="entr" presetSubtype="32"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1300"/>
                                        <p:tgtEl>
                                          <p:spTgt spid="4"/>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2100" fill="hold"/>
                                        <p:tgtEl>
                                          <p:spTgt spid="21"/>
                                        </p:tgtEl>
                                        <p:attrNameLst>
                                          <p:attrName>ppt_x</p:attrName>
                                        </p:attrNameLst>
                                      </p:cBhvr>
                                      <p:tavLst>
                                        <p:tav tm="0">
                                          <p:val>
                                            <p:strVal val="#ppt_x"/>
                                          </p:val>
                                        </p:tav>
                                        <p:tav tm="100000">
                                          <p:val>
                                            <p:strVal val="#ppt_x"/>
                                          </p:val>
                                        </p:tav>
                                      </p:tavLst>
                                    </p:anim>
                                    <p:anim calcmode="lin" valueType="num">
                                      <p:cBhvr additive="base">
                                        <p:cTn id="17" dur="21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2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500"/>
                                        <p:tgtEl>
                                          <p:spTgt spid="11"/>
                                        </p:tgtEl>
                                      </p:cBhvr>
                                    </p:animEffect>
                                  </p:childTnLst>
                                </p:cTn>
                              </p:par>
                              <p:par>
                                <p:cTn id="23" presetID="42" presetClass="path" presetSubtype="0" accel="50000" decel="50000" fill="hold" grpId="0" nodeType="withEffect">
                                  <p:stCondLst>
                                    <p:cond delay="0"/>
                                  </p:stCondLst>
                                  <p:childTnLst>
                                    <p:animMotion origin="layout" path="M -3.5261E-6 4.85116E-7 L -0.8294 0.04741 " pathEditMode="relative" rAng="0" ptsTypes="AA">
                                      <p:cBhvr>
                                        <p:cTn id="24" dur="1700" fill="hold"/>
                                        <p:tgtEl>
                                          <p:spTgt spid="23"/>
                                        </p:tgtEl>
                                        <p:attrNameLst>
                                          <p:attrName>ppt_x</p:attrName>
                                          <p:attrName>ppt_y</p:attrName>
                                        </p:attrNameLst>
                                      </p:cBhvr>
                                      <p:rCtr x="-41478" y="235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3.14009E-6 2.91069E-6 L -0.00231 -0.85711 " pathEditMode="relative" rAng="0" ptsTypes="AA">
                                      <p:cBhvr>
                                        <p:cTn id="28" dur="900" fill="hold"/>
                                        <p:tgtEl>
                                          <p:spTgt spid="1026"/>
                                        </p:tgtEl>
                                        <p:attrNameLst>
                                          <p:attrName>ppt_x</p:attrName>
                                          <p:attrName>ppt_y</p:attrName>
                                        </p:attrNameLst>
                                      </p:cBhvr>
                                      <p:rCtr x="-116" y="-42867"/>
                                    </p:animMotion>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2100" fill="hold"/>
                                        <p:tgtEl>
                                          <p:spTgt spid="1026"/>
                                        </p:tgtEl>
                                        <p:attrNameLst>
                                          <p:attrName>ppt_w</p:attrName>
                                        </p:attrNameLst>
                                      </p:cBhvr>
                                      <p:tavLst>
                                        <p:tav tm="0">
                                          <p:val>
                                            <p:fltVal val="0"/>
                                          </p:val>
                                        </p:tav>
                                        <p:tav tm="100000">
                                          <p:val>
                                            <p:strVal val="#ppt_w"/>
                                          </p:val>
                                        </p:tav>
                                      </p:tavLst>
                                    </p:anim>
                                    <p:anim calcmode="lin" valueType="num">
                                      <p:cBhvr>
                                        <p:cTn id="32" dur="2100" fill="hold"/>
                                        <p:tgtEl>
                                          <p:spTgt spid="1026"/>
                                        </p:tgtEl>
                                        <p:attrNameLst>
                                          <p:attrName>ppt_h</p:attrName>
                                        </p:attrNameLst>
                                      </p:cBhvr>
                                      <p:tavLst>
                                        <p:tav tm="0">
                                          <p:val>
                                            <p:fltVal val="0"/>
                                          </p:val>
                                        </p:tav>
                                        <p:tav tm="100000">
                                          <p:val>
                                            <p:strVal val="#ppt_h"/>
                                          </p:val>
                                        </p:tav>
                                      </p:tavLst>
                                    </p:anim>
                                    <p:animEffect transition="in" filter="fade">
                                      <p:cBhvr>
                                        <p:cTn id="33" dur="2100"/>
                                        <p:tgtEl>
                                          <p:spTgt spid="1026"/>
                                        </p:tgtEl>
                                      </p:cBhvr>
                                    </p:animEffect>
                                  </p:childTnLst>
                                </p:cTn>
                              </p:par>
                              <p:par>
                                <p:cTn id="34" presetID="6" presetClass="emph" presetSubtype="0" fill="hold" nodeType="withEffect">
                                  <p:stCondLst>
                                    <p:cond delay="0"/>
                                  </p:stCondLst>
                                  <p:childTnLst>
                                    <p:animScale>
                                      <p:cBhvr>
                                        <p:cTn id="35" dur="3400" fill="hold"/>
                                        <p:tgtEl>
                                          <p:spTgt spid="1026"/>
                                        </p:tgtEl>
                                      </p:cBhvr>
                                      <p:by x="150000" y="150000"/>
                                    </p:animScale>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60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1500"/>
                                        <p:tgtEl>
                                          <p:spTgt spid="17"/>
                                        </p:tgtEl>
                                      </p:cBhvr>
                                    </p:animEffect>
                                  </p:childTnLst>
                                </p:cTn>
                              </p:par>
                              <p:par>
                                <p:cTn id="41" presetID="9" presetClass="exit" presetSubtype="0" fill="hold" nodeType="withEffect">
                                  <p:stCondLst>
                                    <p:cond delay="0"/>
                                  </p:stCondLst>
                                  <p:childTnLst>
                                    <p:animEffect transition="out" filter="dissolve">
                                      <p:cBhvr>
                                        <p:cTn id="42" dur="500"/>
                                        <p:tgtEl>
                                          <p:spTgt spid="1026"/>
                                        </p:tgtEl>
                                      </p:cBhvr>
                                    </p:animEffect>
                                    <p:set>
                                      <p:cBhvr>
                                        <p:cTn id="43" dur="1" fill="hold">
                                          <p:stCondLst>
                                            <p:cond delay="499"/>
                                          </p:stCondLst>
                                        </p:cTn>
                                        <p:tgtEl>
                                          <p:spTgt spid="102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1.48908E-7 2.20507E-7 L 0.71881 0.18214 " pathEditMode="relative" rAng="0" ptsTypes="AA">
                                      <p:cBhvr>
                                        <p:cTn id="50" dur="1000" fill="hold"/>
                                        <p:tgtEl>
                                          <p:spTgt spid="29"/>
                                        </p:tgtEl>
                                        <p:attrNameLst>
                                          <p:attrName>ppt_x</p:attrName>
                                          <p:attrName>ppt_y</p:attrName>
                                        </p:attrNameLst>
                                      </p:cBhvr>
                                      <p:rCtr x="35940" y="9107"/>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2"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xit" presetSubtype="0" fill="hold" grpId="1" nodeType="withEffect">
                                  <p:stCondLst>
                                    <p:cond delay="0"/>
                                  </p:stCondLst>
                                  <p:childTnLst>
                                    <p:animEffect transition="out" filter="fade">
                                      <p:cBhvr>
                                        <p:cTn id="57" dur="500"/>
                                        <p:tgtEl>
                                          <p:spTgt spid="29"/>
                                        </p:tgtEl>
                                      </p:cBhvr>
                                    </p:animEffect>
                                    <p:set>
                                      <p:cBhvr>
                                        <p:cTn id="58" dur="1" fill="hold">
                                          <p:stCondLst>
                                            <p:cond delay="499"/>
                                          </p:stCondLst>
                                        </p:cTn>
                                        <p:tgtEl>
                                          <p:spTgt spid="29"/>
                                        </p:tgtEl>
                                        <p:attrNameLst>
                                          <p:attrName>style.visibility</p:attrName>
                                        </p:attrNameLst>
                                      </p:cBhvr>
                                      <p:to>
                                        <p:strVal val="hidden"/>
                                      </p:to>
                                    </p:set>
                                  </p:childTnLst>
                                </p:cTn>
                              </p:par>
                              <p:par>
                                <p:cTn id="59" presetID="42" presetClass="path" presetSubtype="0" accel="50000" decel="50000" fill="hold" grpId="3" nodeType="withEffect">
                                  <p:stCondLst>
                                    <p:cond delay="0"/>
                                  </p:stCondLst>
                                  <p:childTnLst>
                                    <p:animMotion origin="layout" path="M -4.38051E-6 -3.1312E-6 L -0.53086 -3.1312E-6 " pathEditMode="relative" rAng="0" ptsTypes="AA">
                                      <p:cBhvr>
                                        <p:cTn id="60" dur="900" fill="hold"/>
                                        <p:tgtEl>
                                          <p:spTgt spid="23"/>
                                        </p:tgtEl>
                                        <p:attrNameLst>
                                          <p:attrName>ppt_x</p:attrName>
                                          <p:attrName>ppt_y</p:attrName>
                                        </p:attrNameLst>
                                      </p:cBhvr>
                                      <p:rCtr x="-26543" y="0"/>
                                    </p:animMotion>
                                  </p:childTnLst>
                                </p:cTn>
                              </p:par>
                              <p:par>
                                <p:cTn id="61" presetID="6" presetClass="emph" presetSubtype="0" fill="hold" grpId="4" nodeType="withEffect">
                                  <p:stCondLst>
                                    <p:cond delay="0"/>
                                  </p:stCondLst>
                                  <p:childTnLst>
                                    <p:animScale>
                                      <p:cBhvr>
                                        <p:cTn id="62" dur="1000" fill="hold"/>
                                        <p:tgtEl>
                                          <p:spTgt spid="23"/>
                                        </p:tgtEl>
                                      </p:cBhvr>
                                      <p:by x="75000" y="75000"/>
                                    </p:animScale>
                                  </p:childTnLst>
                                </p:cTn>
                              </p:par>
                            </p:childTnLst>
                          </p:cTn>
                        </p:par>
                        <p:par>
                          <p:cTn id="63" fill="hold">
                            <p:stCondLst>
                              <p:cond delay="1000"/>
                            </p:stCondLst>
                            <p:childTnLst>
                              <p:par>
                                <p:cTn id="64" presetID="10" presetClass="entr" presetSubtype="0" fill="hold" grpId="2"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42" presetClass="path" presetSubtype="0" accel="50000" decel="50000" fill="hold" grpId="3" nodeType="withEffect">
                                  <p:stCondLst>
                                    <p:cond delay="0"/>
                                  </p:stCondLst>
                                  <p:childTnLst>
                                    <p:animMotion origin="layout" path="M 1.48908E-7 2.20507E-7 L 0.46494 0.21962 " pathEditMode="relative" rAng="0" ptsTypes="AA">
                                      <p:cBhvr>
                                        <p:cTn id="68" dur="1100" fill="hold"/>
                                        <p:tgtEl>
                                          <p:spTgt spid="29"/>
                                        </p:tgtEl>
                                        <p:attrNameLst>
                                          <p:attrName>ppt_x</p:attrName>
                                          <p:attrName>ppt_y</p:attrName>
                                        </p:attrNameLst>
                                      </p:cBhvr>
                                      <p:rCtr x="23247" y="10981"/>
                                    </p:animMotion>
                                  </p:childTnLst>
                                </p:cTn>
                              </p:par>
                              <p:par>
                                <p:cTn id="69" presetID="6" presetClass="emph" presetSubtype="0" fill="hold" grpId="4" nodeType="withEffect">
                                  <p:stCondLst>
                                    <p:cond delay="0"/>
                                  </p:stCondLst>
                                  <p:childTnLst>
                                    <p:animScale>
                                      <p:cBhvr>
                                        <p:cTn id="70" dur="1000" fill="hold"/>
                                        <p:tgtEl>
                                          <p:spTgt spid="29"/>
                                        </p:tgtEl>
                                      </p:cBhvr>
                                      <p:by x="65000" y="65000"/>
                                    </p:animScale>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300"/>
                                  </p:stCondLst>
                                  <p:childTnLst>
                                    <p:set>
                                      <p:cBhvr>
                                        <p:cTn id="74" dur="1" fill="hold">
                                          <p:stCondLst>
                                            <p:cond delay="0"/>
                                          </p:stCondLst>
                                        </p:cTn>
                                        <p:tgtEl>
                                          <p:spTgt spid="22"/>
                                        </p:tgtEl>
                                        <p:attrNameLst>
                                          <p:attrName>style.visibility</p:attrName>
                                        </p:attrNameLst>
                                      </p:cBhvr>
                                      <p:to>
                                        <p:strVal val="visible"/>
                                      </p:to>
                                    </p:set>
                                    <p:anim calcmode="lin" valueType="num">
                                      <p:cBhvr>
                                        <p:cTn id="75" dur="1500" fill="hold"/>
                                        <p:tgtEl>
                                          <p:spTgt spid="22"/>
                                        </p:tgtEl>
                                        <p:attrNameLst>
                                          <p:attrName>ppt_w</p:attrName>
                                        </p:attrNameLst>
                                      </p:cBhvr>
                                      <p:tavLst>
                                        <p:tav tm="0">
                                          <p:val>
                                            <p:fltVal val="0"/>
                                          </p:val>
                                        </p:tav>
                                        <p:tav tm="100000">
                                          <p:val>
                                            <p:strVal val="#ppt_w"/>
                                          </p:val>
                                        </p:tav>
                                      </p:tavLst>
                                    </p:anim>
                                    <p:anim calcmode="lin" valueType="num">
                                      <p:cBhvr>
                                        <p:cTn id="76" dur="1500" fill="hold"/>
                                        <p:tgtEl>
                                          <p:spTgt spid="22"/>
                                        </p:tgtEl>
                                        <p:attrNameLst>
                                          <p:attrName>ppt_h</p:attrName>
                                        </p:attrNameLst>
                                      </p:cBhvr>
                                      <p:tavLst>
                                        <p:tav tm="0">
                                          <p:val>
                                            <p:fltVal val="0"/>
                                          </p:val>
                                        </p:tav>
                                        <p:tav tm="100000">
                                          <p:val>
                                            <p:strVal val="#ppt_h"/>
                                          </p:val>
                                        </p:tav>
                                      </p:tavLst>
                                    </p:anim>
                                    <p:animEffect transition="in" filter="fade">
                                      <p:cBhvr>
                                        <p:cTn id="77" dur="1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800"/>
                                        <p:tgtEl>
                                          <p:spTgt spid="3"/>
                                        </p:tgtEl>
                                      </p:cBhvr>
                                    </p:animEffect>
                                  </p:childTnLst>
                                </p:cTn>
                              </p:par>
                              <p:par>
                                <p:cTn id="83" presetID="21" presetClass="entr" presetSubtype="2" fill="hold" grpId="0"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wheel(2)">
                                      <p:cBhvr>
                                        <p:cTn id="85" dur="2000"/>
                                        <p:tgtEl>
                                          <p:spTgt spid="9"/>
                                        </p:tgtEl>
                                      </p:cBhvr>
                                    </p:animEffect>
                                  </p:childTnLst>
                                </p:cTn>
                              </p:par>
                              <p:par>
                                <p:cTn id="86" presetID="6" presetClass="entr" presetSubtype="32" fill="hold" grpId="0" nodeType="withEffect">
                                  <p:stCondLst>
                                    <p:cond delay="0"/>
                                  </p:stCondLst>
                                  <p:childTnLst>
                                    <p:set>
                                      <p:cBhvr>
                                        <p:cTn id="87" dur="1" fill="hold">
                                          <p:stCondLst>
                                            <p:cond delay="0"/>
                                          </p:stCondLst>
                                        </p:cTn>
                                        <p:tgtEl>
                                          <p:spTgt spid="10"/>
                                        </p:tgtEl>
                                        <p:attrNameLst>
                                          <p:attrName>style.visibility</p:attrName>
                                        </p:attrNameLst>
                                      </p:cBhvr>
                                      <p:to>
                                        <p:strVal val="visible"/>
                                      </p:to>
                                    </p:set>
                                    <p:animEffect transition="in" filter="circle(out)">
                                      <p:cBhvr>
                                        <p:cTn id="8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P spid="8" grpId="0"/>
      <p:bldP spid="23" grpId="0" animBg="1"/>
      <p:bldP spid="23" grpId="1" animBg="1"/>
      <p:bldP spid="23" grpId="2" animBg="1"/>
      <p:bldP spid="23" grpId="3" animBg="1"/>
      <p:bldP spid="23" grpId="4" animBg="1"/>
      <p:bldP spid="29" grpId="0" animBg="1"/>
      <p:bldP spid="29" grpId="1" animBg="1"/>
      <p:bldP spid="29" grpId="2" animBg="1"/>
      <p:bldP spid="29" grpId="3" animBg="1"/>
      <p:bldP spid="29" grpId="4" animBg="1"/>
      <p:bldP spid="17" grpId="0"/>
      <p:bldP spid="22" grpId="0"/>
      <p:bldP spid="10" grpId="0" animBg="1"/>
      <p:bldP spid="9"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10;&#10;Descrizione generata automaticamente">
            <a:extLst>
              <a:ext uri="{FF2B5EF4-FFF2-40B4-BE49-F238E27FC236}">
                <a16:creationId xmlns:a16="http://schemas.microsoft.com/office/drawing/2014/main" id="{ACFB497F-C14E-B4AF-D592-DB2FA5B8DAE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pic>
        <p:nvPicPr>
          <p:cNvPr id="24" name="Immagine 23" descr="Immagine che contiene tavolo, tazza, piatto, pezzo&#10;&#10;Descrizione generata automaticamente">
            <a:extLst>
              <a:ext uri="{FF2B5EF4-FFF2-40B4-BE49-F238E27FC236}">
                <a16:creationId xmlns:a16="http://schemas.microsoft.com/office/drawing/2014/main" id="{F2553875-4869-2E91-A82E-F086E85467FD}"/>
              </a:ext>
            </a:extLst>
          </p:cNvPr>
          <p:cNvPicPr>
            <a:picLocks noChangeAspect="1"/>
          </p:cNvPicPr>
          <p:nvPr/>
        </p:nvPicPr>
        <p:blipFill>
          <a:blip r:embed="rId3">
            <a:alphaModFix amt="85000"/>
            <a:extLst>
              <a:ext uri="{28A0092B-C50C-407E-A947-70E740481C1C}">
                <a14:useLocalDpi xmlns:a14="http://schemas.microsoft.com/office/drawing/2010/main" val="0"/>
              </a:ext>
            </a:extLst>
          </a:blip>
          <a:srcRect t="667" r="30234"/>
          <a:stretch>
            <a:fillRect/>
          </a:stretch>
        </p:blipFill>
        <p:spPr>
          <a:xfrm rot="1931743">
            <a:off x="5465027" y="2185711"/>
            <a:ext cx="5037810" cy="3797381"/>
          </a:xfrm>
          <a:custGeom>
            <a:avLst/>
            <a:gdLst>
              <a:gd name="connsiteX0" fmla="*/ 0 w 5037810"/>
              <a:gd name="connsiteY0" fmla="*/ 1335609 h 3797381"/>
              <a:gd name="connsiteX1" fmla="*/ 4531367 w 5037810"/>
              <a:gd name="connsiteY1" fmla="*/ 0 h 3797381"/>
              <a:gd name="connsiteX2" fmla="*/ 5037810 w 5037810"/>
              <a:gd name="connsiteY2" fmla="*/ 1994650 h 3797381"/>
              <a:gd name="connsiteX3" fmla="*/ 4042447 w 5037810"/>
              <a:gd name="connsiteY3" fmla="*/ 3797381 h 3797381"/>
              <a:gd name="connsiteX4" fmla="*/ 3871902 w 5037810"/>
              <a:gd name="connsiteY4" fmla="*/ 3797381 h 3797381"/>
              <a:gd name="connsiteX5" fmla="*/ 0 w 5037810"/>
              <a:gd name="connsiteY5" fmla="*/ 1371152 h 379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7810" h="3797381">
                <a:moveTo>
                  <a:pt x="0" y="1335609"/>
                </a:moveTo>
                <a:lnTo>
                  <a:pt x="4531367" y="0"/>
                </a:lnTo>
                <a:lnTo>
                  <a:pt x="5037810" y="1994650"/>
                </a:lnTo>
                <a:lnTo>
                  <a:pt x="4042447" y="3797381"/>
                </a:lnTo>
                <a:lnTo>
                  <a:pt x="3871902" y="3797381"/>
                </a:lnTo>
                <a:lnTo>
                  <a:pt x="0" y="1371152"/>
                </a:lnTo>
                <a:close/>
              </a:path>
            </a:pathLst>
          </a:custGeom>
          <a:effectLst>
            <a:glow rad="127000">
              <a:schemeClr val="bg1">
                <a:alpha val="79000"/>
              </a:schemeClr>
            </a:glow>
            <a:softEdge rad="0"/>
          </a:effectLst>
        </p:spPr>
      </p:pic>
      <p:pic>
        <p:nvPicPr>
          <p:cNvPr id="21" name="Immagine 20" descr="Immagine che contiene testo, persona, esterni, persone&#10;&#10;Descrizione generata automaticamente">
            <a:extLst>
              <a:ext uri="{FF2B5EF4-FFF2-40B4-BE49-F238E27FC236}">
                <a16:creationId xmlns:a16="http://schemas.microsoft.com/office/drawing/2014/main" id="{FB74E699-64DC-447F-D525-D3E91E5660EF}"/>
              </a:ext>
            </a:extLst>
          </p:cNvPr>
          <p:cNvPicPr>
            <a:picLocks noChangeAspect="1"/>
          </p:cNvPicPr>
          <p:nvPr/>
        </p:nvPicPr>
        <p:blipFill>
          <a:blip r:embed="rId4">
            <a:alphaModFix amt="85000"/>
            <a:extLst>
              <a:ext uri="{28A0092B-C50C-407E-A947-70E740481C1C}">
                <a14:useLocalDpi xmlns:a14="http://schemas.microsoft.com/office/drawing/2010/main" val="0"/>
              </a:ext>
            </a:extLst>
          </a:blip>
          <a:srcRect l="12798" t="19339" r="11856" b="5111"/>
          <a:stretch>
            <a:fillRect/>
          </a:stretch>
        </p:blipFill>
        <p:spPr>
          <a:xfrm rot="239559">
            <a:off x="875998" y="1972502"/>
            <a:ext cx="4858645" cy="4795836"/>
          </a:xfrm>
          <a:custGeom>
            <a:avLst/>
            <a:gdLst>
              <a:gd name="connsiteX0" fmla="*/ 4593129 w 4593129"/>
              <a:gd name="connsiteY0" fmla="*/ 0 h 4278522"/>
              <a:gd name="connsiteX1" fmla="*/ 2497183 w 4593129"/>
              <a:gd name="connsiteY1" fmla="*/ 4278522 h 4278522"/>
              <a:gd name="connsiteX2" fmla="*/ 550416 w 4593129"/>
              <a:gd name="connsiteY2" fmla="*/ 3291770 h 4278522"/>
              <a:gd name="connsiteX3" fmla="*/ 0 w 4593129"/>
              <a:gd name="connsiteY3" fmla="*/ 1265662 h 4278522"/>
            </a:gdLst>
            <a:ahLst/>
            <a:cxnLst>
              <a:cxn ang="0">
                <a:pos x="connsiteX0" y="connsiteY0"/>
              </a:cxn>
              <a:cxn ang="0">
                <a:pos x="connsiteX1" y="connsiteY1"/>
              </a:cxn>
              <a:cxn ang="0">
                <a:pos x="connsiteX2" y="connsiteY2"/>
              </a:cxn>
              <a:cxn ang="0">
                <a:pos x="connsiteX3" y="connsiteY3"/>
              </a:cxn>
            </a:cxnLst>
            <a:rect l="l" t="t" r="r" b="b"/>
            <a:pathLst>
              <a:path w="4593129" h="4278522">
                <a:moveTo>
                  <a:pt x="4593129" y="0"/>
                </a:moveTo>
                <a:lnTo>
                  <a:pt x="2497183" y="4278522"/>
                </a:lnTo>
                <a:lnTo>
                  <a:pt x="550416" y="3291770"/>
                </a:lnTo>
                <a:lnTo>
                  <a:pt x="0" y="1265662"/>
                </a:lnTo>
                <a:close/>
              </a:path>
            </a:pathLst>
          </a:custGeom>
          <a:ln>
            <a:noFill/>
          </a:ln>
          <a:effectLst>
            <a:glow rad="127000">
              <a:schemeClr val="bg1">
                <a:alpha val="79000"/>
              </a:schemeClr>
            </a:glow>
            <a:outerShdw blurRad="50800" dist="50800" dir="5400000" algn="ctr" rotWithShape="0">
              <a:srgbClr val="000000"/>
            </a:outerShdw>
            <a:softEdge rad="0"/>
          </a:effectLst>
        </p:spPr>
      </p:pic>
      <p:sp>
        <p:nvSpPr>
          <p:cNvPr id="13" name="Triangolo isoscele 12">
            <a:extLst>
              <a:ext uri="{FF2B5EF4-FFF2-40B4-BE49-F238E27FC236}">
                <a16:creationId xmlns:a16="http://schemas.microsoft.com/office/drawing/2014/main" id="{AC2A2867-EED5-C5D6-EB48-5EEF9E5E3560}"/>
              </a:ext>
            </a:extLst>
          </p:cNvPr>
          <p:cNvSpPr/>
          <p:nvPr/>
        </p:nvSpPr>
        <p:spPr>
          <a:xfrm>
            <a:off x="3772072" y="2289923"/>
            <a:ext cx="4211861" cy="4909390"/>
          </a:xfrm>
          <a:custGeom>
            <a:avLst/>
            <a:gdLst>
              <a:gd name="connsiteX0" fmla="*/ 0 w 3913214"/>
              <a:gd name="connsiteY0" fmla="*/ 4344010 h 4344010"/>
              <a:gd name="connsiteX1" fmla="*/ 1956607 w 3913214"/>
              <a:gd name="connsiteY1" fmla="*/ 0 h 4344010"/>
              <a:gd name="connsiteX2" fmla="*/ 3913214 w 3913214"/>
              <a:gd name="connsiteY2" fmla="*/ 4344010 h 4344010"/>
              <a:gd name="connsiteX3" fmla="*/ 0 w 3913214"/>
              <a:gd name="connsiteY3" fmla="*/ 4344010 h 4344010"/>
              <a:gd name="connsiteX0" fmla="*/ 0 w 3913214"/>
              <a:gd name="connsiteY0" fmla="*/ 4344010 h 4344010"/>
              <a:gd name="connsiteX1" fmla="*/ 1956607 w 3913214"/>
              <a:gd name="connsiteY1" fmla="*/ 0 h 4344010"/>
              <a:gd name="connsiteX2" fmla="*/ 3913214 w 3913214"/>
              <a:gd name="connsiteY2" fmla="*/ 4344010 h 4344010"/>
              <a:gd name="connsiteX3" fmla="*/ 2047985 w 3913214"/>
              <a:gd name="connsiteY3" fmla="*/ 4335443 h 4344010"/>
              <a:gd name="connsiteX4" fmla="*/ 0 w 3913214"/>
              <a:gd name="connsiteY4" fmla="*/ 4344010 h 4344010"/>
              <a:gd name="connsiteX0" fmla="*/ 0 w 3913214"/>
              <a:gd name="connsiteY0" fmla="*/ 4344010 h 4726061"/>
              <a:gd name="connsiteX1" fmla="*/ 1956607 w 3913214"/>
              <a:gd name="connsiteY1" fmla="*/ 0 h 4726061"/>
              <a:gd name="connsiteX2" fmla="*/ 3913214 w 3913214"/>
              <a:gd name="connsiteY2" fmla="*/ 4344010 h 4726061"/>
              <a:gd name="connsiteX3" fmla="*/ 2083495 w 3913214"/>
              <a:gd name="connsiteY3" fmla="*/ 4726061 h 4726061"/>
              <a:gd name="connsiteX4" fmla="*/ 0 w 3913214"/>
              <a:gd name="connsiteY4" fmla="*/ 4344010 h 4726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214" h="4726061">
                <a:moveTo>
                  <a:pt x="0" y="4344010"/>
                </a:moveTo>
                <a:lnTo>
                  <a:pt x="1956607" y="0"/>
                </a:lnTo>
                <a:lnTo>
                  <a:pt x="3913214" y="4344010"/>
                </a:lnTo>
                <a:lnTo>
                  <a:pt x="2083495" y="4726061"/>
                </a:lnTo>
                <a:lnTo>
                  <a:pt x="0" y="4344010"/>
                </a:lnTo>
                <a:close/>
              </a:path>
            </a:pathLst>
          </a:custGeom>
          <a:blipFill>
            <a:blip r:embed="rId5">
              <a:alphaModFix amt="85000"/>
            </a:blip>
            <a:stretch>
              <a:fillRect l="-1131" t="9067" r="8342" b="941"/>
            </a:stretch>
          </a:blipFill>
          <a:ln>
            <a:noFill/>
          </a:ln>
          <a:effectLst>
            <a:glow rad="127000">
              <a:schemeClr val="bg1">
                <a:alpha val="7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60095E90-C9E8-B61C-0CED-7AE12B12C7A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p:blipFill>
        <p:spPr>
          <a:xfrm>
            <a:off x="3058785" y="1167542"/>
            <a:ext cx="5838547" cy="3545094"/>
          </a:xfrm>
          <a:prstGeom prst="rect">
            <a:avLst/>
          </a:prstGeom>
          <a:effectLst>
            <a:softEdge rad="63500"/>
          </a:effectLst>
        </p:spPr>
      </p:pic>
      <p:sp>
        <p:nvSpPr>
          <p:cNvPr id="16" name="CasellaDiTesto 15">
            <a:extLst>
              <a:ext uri="{FF2B5EF4-FFF2-40B4-BE49-F238E27FC236}">
                <a16:creationId xmlns:a16="http://schemas.microsoft.com/office/drawing/2014/main" id="{790B60ED-1ADE-05DE-DA05-159B6EFB19C1}"/>
              </a:ext>
            </a:extLst>
          </p:cNvPr>
          <p:cNvSpPr txBox="1"/>
          <p:nvPr/>
        </p:nvSpPr>
        <p:spPr>
          <a:xfrm rot="20843170">
            <a:off x="-577" y="1092436"/>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9" name="Rettangolo 8">
            <a:extLst>
              <a:ext uri="{FF2B5EF4-FFF2-40B4-BE49-F238E27FC236}">
                <a16:creationId xmlns:a16="http://schemas.microsoft.com/office/drawing/2014/main" id="{A1918436-DCB2-A6AA-38B4-248DC40F5076}"/>
              </a:ext>
            </a:extLst>
          </p:cNvPr>
          <p:cNvSpPr/>
          <p:nvPr/>
        </p:nvSpPr>
        <p:spPr>
          <a:xfrm>
            <a:off x="-2" y="6101888"/>
            <a:ext cx="10807803" cy="923330"/>
          </a:xfrm>
          <a:prstGeom prst="rect">
            <a:avLst/>
          </a:prstGeom>
          <a:noFill/>
        </p:spPr>
        <p:txBody>
          <a:bodyPr wrap="square" lIns="91440" tIns="45720" rIns="91440" bIns="45720">
            <a:spAutoFit/>
          </a:bodyPr>
          <a:lstStyle/>
          <a:p>
            <a:pPr algn="r"/>
            <a:r>
              <a:rPr lang="it-IT" sz="5400" b="1" cap="none"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Rendimi la gioia della tua salvezza</a:t>
            </a:r>
          </a:p>
        </p:txBody>
      </p:sp>
      <p:sp>
        <p:nvSpPr>
          <p:cNvPr id="2" name="Titolo 1">
            <a:extLst>
              <a:ext uri="{FF2B5EF4-FFF2-40B4-BE49-F238E27FC236}">
                <a16:creationId xmlns:a16="http://schemas.microsoft.com/office/drawing/2014/main" id="{7B570B98-5A0B-F902-37CC-737B685EC8C2}"/>
              </a:ext>
            </a:extLst>
          </p:cNvPr>
          <p:cNvSpPr>
            <a:spLocks noGrp="1"/>
          </p:cNvSpPr>
          <p:nvPr>
            <p:ph type="title"/>
          </p:nvPr>
        </p:nvSpPr>
        <p:spPr>
          <a:xfrm rot="20816684">
            <a:off x="2737182" y="130928"/>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3" name="CasellaDiTesto 2">
            <a:extLst>
              <a:ext uri="{FF2B5EF4-FFF2-40B4-BE49-F238E27FC236}">
                <a16:creationId xmlns:a16="http://schemas.microsoft.com/office/drawing/2014/main" id="{CDDCD024-3443-B671-83A5-35F5CE2E9483}"/>
              </a:ext>
            </a:extLst>
          </p:cNvPr>
          <p:cNvSpPr txBox="1"/>
          <p:nvPr/>
        </p:nvSpPr>
        <p:spPr>
          <a:xfrm>
            <a:off x="8589766" y="909266"/>
            <a:ext cx="2467974" cy="954107"/>
          </a:xfrm>
          <a:prstGeom prst="rect">
            <a:avLst/>
          </a:prstGeom>
          <a:noFill/>
        </p:spPr>
        <p:txBody>
          <a:bodyPr wrap="square">
            <a:spAutoFit/>
          </a:bodyPr>
          <a:lstStyle/>
          <a:p>
            <a:pPr algn="ctr"/>
            <a:r>
              <a:rPr lang="it-IT" sz="32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Mt VI </a:t>
            </a:r>
          </a:p>
          <a:p>
            <a:pPr algn="ctr"/>
            <a:r>
              <a:rPr lang="it-IT" sz="24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1-6; 16-18</a:t>
            </a:r>
          </a:p>
        </p:txBody>
      </p:sp>
      <p:pic>
        <p:nvPicPr>
          <p:cNvPr id="26" name="Immagine 25">
            <a:extLst>
              <a:ext uri="{FF2B5EF4-FFF2-40B4-BE49-F238E27FC236}">
                <a16:creationId xmlns:a16="http://schemas.microsoft.com/office/drawing/2014/main" id="{51770870-164F-7E60-A663-D081ADBF06A6}"/>
              </a:ext>
            </a:extLst>
          </p:cNvPr>
          <p:cNvPicPr>
            <a:picLocks noChangeAspect="1"/>
          </p:cNvPicPr>
          <p:nvPr/>
        </p:nvPicPr>
        <p:blipFill rotWithShape="1">
          <a:blip r:embed="rId8"/>
          <a:srcRect t="64638"/>
          <a:stretch/>
        </p:blipFill>
        <p:spPr>
          <a:xfrm>
            <a:off x="2284612" y="1791968"/>
            <a:ext cx="7386892" cy="2048089"/>
          </a:xfrm>
          <a:prstGeom prst="rect">
            <a:avLst/>
          </a:prstGeom>
        </p:spPr>
      </p:pic>
      <p:sp>
        <p:nvSpPr>
          <p:cNvPr id="27" name="CasellaDiTesto 26">
            <a:extLst>
              <a:ext uri="{FF2B5EF4-FFF2-40B4-BE49-F238E27FC236}">
                <a16:creationId xmlns:a16="http://schemas.microsoft.com/office/drawing/2014/main" id="{1A1F32BB-85AF-57E6-C36D-49124F81C433}"/>
              </a:ext>
            </a:extLst>
          </p:cNvPr>
          <p:cNvSpPr txBox="1"/>
          <p:nvPr/>
        </p:nvSpPr>
        <p:spPr>
          <a:xfrm>
            <a:off x="7320599" y="88196"/>
            <a:ext cx="4023731" cy="769441"/>
          </a:xfrm>
          <a:prstGeom prst="rect">
            <a:avLst/>
          </a:prstGeom>
          <a:noFill/>
        </p:spPr>
        <p:txBody>
          <a:bodyPr wrap="square">
            <a:spAutoFit/>
          </a:bodyPr>
          <a:lstStyle/>
          <a:p>
            <a:r>
              <a:rPr lang="it-IT" sz="4400" dirty="0">
                <a:solidFill>
                  <a:srgbClr val="7030A0"/>
                </a:solidFill>
                <a:effectLst>
                  <a:glow rad="88900">
                    <a:schemeClr val="bg1">
                      <a:alpha val="84000"/>
                    </a:schemeClr>
                  </a:glow>
                </a:effectLst>
                <a:latin typeface="Aprillia Wijaya" panose="02000600000000000000" pitchFamily="2" charset="0"/>
              </a:rPr>
              <a:t>Mercoledì delle Ceneri</a:t>
            </a:r>
          </a:p>
        </p:txBody>
      </p:sp>
    </p:spTree>
    <p:extLst>
      <p:ext uri="{BB962C8B-B14F-4D97-AF65-F5344CB8AC3E}">
        <p14:creationId xmlns:p14="http://schemas.microsoft.com/office/powerpoint/2010/main" val="21643336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900"/>
                                        <p:tgtEl>
                                          <p:spTgt spid="16"/>
                                        </p:tgtEl>
                                      </p:cBhvr>
                                    </p:animEffect>
                                  </p:childTnLst>
                                </p:cTn>
                              </p:par>
                              <p:par>
                                <p:cTn id="8" presetID="18" presetClass="entr" presetSubtype="3" fill="hold" grpId="0" nodeType="withEffect">
                                  <p:stCondLst>
                                    <p:cond delay="1100"/>
                                  </p:stCondLst>
                                  <p:childTnLst>
                                    <p:set>
                                      <p:cBhvr>
                                        <p:cTn id="9" dur="1" fill="hold">
                                          <p:stCondLst>
                                            <p:cond delay="0"/>
                                          </p:stCondLst>
                                        </p:cTn>
                                        <p:tgtEl>
                                          <p:spTgt spid="2"/>
                                        </p:tgtEl>
                                        <p:attrNameLst>
                                          <p:attrName>style.visibility</p:attrName>
                                        </p:attrNameLst>
                                      </p:cBhvr>
                                      <p:to>
                                        <p:strVal val="visible"/>
                                      </p:to>
                                    </p:set>
                                    <p:animEffect transition="in" filter="strips(upRight)">
                                      <p:cBhvr>
                                        <p:cTn id="10" dur="1300"/>
                                        <p:tgtEl>
                                          <p:spTgt spid="2"/>
                                        </p:tgtEl>
                                      </p:cBhvr>
                                    </p:animEffect>
                                  </p:childTnLst>
                                </p:cTn>
                              </p:par>
                              <p:par>
                                <p:cTn id="11" presetID="6" presetClass="entr" presetSubtype="32"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circle(out)">
                                      <p:cBhvr>
                                        <p:cTn id="13" dur="1400"/>
                                        <p:tgtEl>
                                          <p:spTgt spid="4"/>
                                        </p:tgtEl>
                                      </p:cBhvr>
                                    </p:animEffect>
                                  </p:childTnLst>
                                </p:cTn>
                              </p:par>
                            </p:childTnLst>
                          </p:cTn>
                        </p:par>
                        <p:par>
                          <p:cTn id="14" fill="hold">
                            <p:stCondLst>
                              <p:cond delay="3400"/>
                            </p:stCondLst>
                            <p:childTnLst>
                              <p:par>
                                <p:cTn id="15" presetID="15"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200" fill="hold"/>
                                        <p:tgtEl>
                                          <p:spTgt spid="9"/>
                                        </p:tgtEl>
                                        <p:attrNameLst>
                                          <p:attrName>ppt_w</p:attrName>
                                        </p:attrNameLst>
                                      </p:cBhvr>
                                      <p:tavLst>
                                        <p:tav tm="0">
                                          <p:val>
                                            <p:fltVal val="0"/>
                                          </p:val>
                                        </p:tav>
                                        <p:tav tm="100000">
                                          <p:val>
                                            <p:strVal val="#ppt_w"/>
                                          </p:val>
                                        </p:tav>
                                      </p:tavLst>
                                    </p:anim>
                                    <p:anim calcmode="lin" valueType="num">
                                      <p:cBhvr>
                                        <p:cTn id="18" dur="1200" fill="hold"/>
                                        <p:tgtEl>
                                          <p:spTgt spid="9"/>
                                        </p:tgtEl>
                                        <p:attrNameLst>
                                          <p:attrName>ppt_h</p:attrName>
                                        </p:attrNameLst>
                                      </p:cBhvr>
                                      <p:tavLst>
                                        <p:tav tm="0">
                                          <p:val>
                                            <p:fltVal val="0"/>
                                          </p:val>
                                        </p:tav>
                                        <p:tav tm="100000">
                                          <p:val>
                                            <p:strVal val="#ppt_h"/>
                                          </p:val>
                                        </p:tav>
                                      </p:tavLst>
                                    </p:anim>
                                    <p:anim calcmode="lin" valueType="num">
                                      <p:cBhvr>
                                        <p:cTn id="19" dur="1200" fill="hold"/>
                                        <p:tgtEl>
                                          <p:spTgt spid="9"/>
                                        </p:tgtEl>
                                        <p:attrNameLst>
                                          <p:attrName>ppt_x</p:attrName>
                                        </p:attrNameLst>
                                      </p:cBhvr>
                                      <p:tavLst>
                                        <p:tav tm="0" fmla="#ppt_x+(cos(-2*pi*(1-$))*-#ppt_x-sin(-2*pi*(1-$))*(1-#ppt_y))*(1-$)">
                                          <p:val>
                                            <p:fltVal val="0"/>
                                          </p:val>
                                        </p:tav>
                                        <p:tav tm="100000">
                                          <p:val>
                                            <p:fltVal val="1"/>
                                          </p:val>
                                        </p:tav>
                                      </p:tavLst>
                                    </p:anim>
                                    <p:anim calcmode="lin" valueType="num">
                                      <p:cBhvr>
                                        <p:cTn id="20" dur="1200" fill="hold"/>
                                        <p:tgtEl>
                                          <p:spTgt spid="9"/>
                                        </p:tgtEl>
                                        <p:attrNameLst>
                                          <p:attrName>ppt_y</p:attrName>
                                        </p:attrNameLst>
                                      </p:cBhvr>
                                      <p:tavLst>
                                        <p:tav tm="0" fmla="#ppt_y+(sin(-2*pi*(1-$))*-#ppt_x+cos(-2*pi*(1-$))*(1-#ppt_y))*(1-$)">
                                          <p:val>
                                            <p:fltVal val="0"/>
                                          </p:val>
                                        </p:tav>
                                        <p:tav tm="100000">
                                          <p:val>
                                            <p:fltVal val="1"/>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par>
                          <p:cTn id="26" fill="hold">
                            <p:stCondLst>
                              <p:cond delay="4600"/>
                            </p:stCondLst>
                            <p:childTnLst>
                              <p:par>
                                <p:cTn id="27" presetID="47" presetClass="entr" presetSubtype="0"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1000"/>
                                        <p:tgtEl>
                                          <p:spTgt spid="21"/>
                                        </p:tgtEl>
                                      </p:cBhvr>
                                    </p:animEffect>
                                  </p:childTnLst>
                                </p:cTn>
                              </p:par>
                              <p:par>
                                <p:cTn id="37" presetID="22" presetClass="entr" presetSubtype="4" fill="hold" grpId="0" nodeType="withEffect">
                                  <p:stCondLst>
                                    <p:cond delay="210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1000"/>
                                        <p:tgtEl>
                                          <p:spTgt spid="13"/>
                                        </p:tgtEl>
                                      </p:cBhvr>
                                    </p:animEffect>
                                  </p:childTnLst>
                                </p:cTn>
                              </p:par>
                              <p:par>
                                <p:cTn id="40" presetID="22" presetClass="entr" presetSubtype="2" fill="hold" nodeType="withEffect">
                                  <p:stCondLst>
                                    <p:cond delay="3900"/>
                                  </p:stCondLst>
                                  <p:childTnLst>
                                    <p:set>
                                      <p:cBhvr>
                                        <p:cTn id="41" dur="1" fill="hold">
                                          <p:stCondLst>
                                            <p:cond delay="0"/>
                                          </p:stCondLst>
                                        </p:cTn>
                                        <p:tgtEl>
                                          <p:spTgt spid="24"/>
                                        </p:tgtEl>
                                        <p:attrNameLst>
                                          <p:attrName>style.visibility</p:attrName>
                                        </p:attrNameLst>
                                      </p:cBhvr>
                                      <p:to>
                                        <p:strVal val="visible"/>
                                      </p:to>
                                    </p:set>
                                    <p:animEffect transition="in" filter="wipe(right)">
                                      <p:cBhvr>
                                        <p:cTn id="42" dur="1000"/>
                                        <p:tgtEl>
                                          <p:spTgt spid="24"/>
                                        </p:tgtEl>
                                      </p:cBhvr>
                                    </p:animEffect>
                                  </p:childTnLst>
                                </p:cTn>
                              </p:par>
                            </p:childTnLst>
                          </p:cTn>
                        </p:par>
                        <p:par>
                          <p:cTn id="43" fill="hold">
                            <p:stCondLst>
                              <p:cond delay="4900"/>
                            </p:stCondLst>
                            <p:childTnLst>
                              <p:par>
                                <p:cTn id="44" presetID="42" presetClass="entr" presetSubtype="0"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childTnLst>
                          </p:cTn>
                        </p:par>
                        <p:par>
                          <p:cTn id="49" fill="hold">
                            <p:stCondLst>
                              <p:cond delay="5900"/>
                            </p:stCondLst>
                            <p:childTnLst>
                              <p:par>
                                <p:cTn id="50" presetID="10" presetClass="entr" presetSubtype="0"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6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P spid="9" grpId="0"/>
      <p:bldP spid="2" grpId="0"/>
      <p:bldP spid="3"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10;&#10;Descrizione generata automaticamente">
            <a:extLst>
              <a:ext uri="{FF2B5EF4-FFF2-40B4-BE49-F238E27FC236}">
                <a16:creationId xmlns:a16="http://schemas.microsoft.com/office/drawing/2014/main" id="{734E1414-0130-D44B-33B4-FB988E6CECF4}"/>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sp>
        <p:nvSpPr>
          <p:cNvPr id="16" name="CasellaDiTesto 15">
            <a:extLst>
              <a:ext uri="{FF2B5EF4-FFF2-40B4-BE49-F238E27FC236}">
                <a16:creationId xmlns:a16="http://schemas.microsoft.com/office/drawing/2014/main" id="{790B60ED-1ADE-05DE-DA05-159B6EFB19C1}"/>
              </a:ext>
            </a:extLst>
          </p:cNvPr>
          <p:cNvSpPr txBox="1"/>
          <p:nvPr/>
        </p:nvSpPr>
        <p:spPr>
          <a:xfrm rot="20843170">
            <a:off x="-577" y="1092436"/>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2" name="Titolo 1">
            <a:extLst>
              <a:ext uri="{FF2B5EF4-FFF2-40B4-BE49-F238E27FC236}">
                <a16:creationId xmlns:a16="http://schemas.microsoft.com/office/drawing/2014/main" id="{7B570B98-5A0B-F902-37CC-737B685EC8C2}"/>
              </a:ext>
            </a:extLst>
          </p:cNvPr>
          <p:cNvSpPr>
            <a:spLocks noGrp="1"/>
          </p:cNvSpPr>
          <p:nvPr>
            <p:ph type="title"/>
          </p:nvPr>
        </p:nvSpPr>
        <p:spPr>
          <a:xfrm rot="20816684">
            <a:off x="2737182" y="130928"/>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pic>
        <p:nvPicPr>
          <p:cNvPr id="21" name="Immagine 20" descr="Immagine che contiene testo, persona, esterni, persone&#10;&#10;Descrizione generata automaticamente">
            <a:extLst>
              <a:ext uri="{FF2B5EF4-FFF2-40B4-BE49-F238E27FC236}">
                <a16:creationId xmlns:a16="http://schemas.microsoft.com/office/drawing/2014/main" id="{FB74E699-64DC-447F-D525-D3E91E5660EF}"/>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2798" t="19339" r="11856" b="5111"/>
          <a:stretch>
            <a:fillRect/>
          </a:stretch>
        </p:blipFill>
        <p:spPr>
          <a:xfrm rot="239559">
            <a:off x="-8210" y="3072508"/>
            <a:ext cx="3683150" cy="3863614"/>
          </a:xfrm>
          <a:custGeom>
            <a:avLst/>
            <a:gdLst>
              <a:gd name="connsiteX0" fmla="*/ 4593129 w 4593129"/>
              <a:gd name="connsiteY0" fmla="*/ 0 h 4278522"/>
              <a:gd name="connsiteX1" fmla="*/ 2497183 w 4593129"/>
              <a:gd name="connsiteY1" fmla="*/ 4278522 h 4278522"/>
              <a:gd name="connsiteX2" fmla="*/ 550416 w 4593129"/>
              <a:gd name="connsiteY2" fmla="*/ 3291770 h 4278522"/>
              <a:gd name="connsiteX3" fmla="*/ 0 w 4593129"/>
              <a:gd name="connsiteY3" fmla="*/ 1265662 h 4278522"/>
            </a:gdLst>
            <a:ahLst/>
            <a:cxnLst>
              <a:cxn ang="0">
                <a:pos x="connsiteX0" y="connsiteY0"/>
              </a:cxn>
              <a:cxn ang="0">
                <a:pos x="connsiteX1" y="connsiteY1"/>
              </a:cxn>
              <a:cxn ang="0">
                <a:pos x="connsiteX2" y="connsiteY2"/>
              </a:cxn>
              <a:cxn ang="0">
                <a:pos x="connsiteX3" y="connsiteY3"/>
              </a:cxn>
            </a:cxnLst>
            <a:rect l="l" t="t" r="r" b="b"/>
            <a:pathLst>
              <a:path w="4593129" h="4278522">
                <a:moveTo>
                  <a:pt x="4593129" y="0"/>
                </a:moveTo>
                <a:lnTo>
                  <a:pt x="2497183" y="4278522"/>
                </a:lnTo>
                <a:lnTo>
                  <a:pt x="550416" y="3291770"/>
                </a:lnTo>
                <a:lnTo>
                  <a:pt x="0" y="1265662"/>
                </a:lnTo>
                <a:close/>
              </a:path>
            </a:pathLst>
          </a:custGeom>
          <a:ln>
            <a:noFill/>
          </a:ln>
          <a:effectLst>
            <a:glow rad="127000">
              <a:schemeClr val="bg1">
                <a:alpha val="79000"/>
              </a:schemeClr>
            </a:glow>
            <a:outerShdw blurRad="50800" dist="50800" dir="5400000" algn="ctr" rotWithShape="0">
              <a:srgbClr val="000000"/>
            </a:outerShdw>
            <a:softEdge rad="0"/>
          </a:effectLst>
        </p:spPr>
      </p:pic>
      <p:pic>
        <p:nvPicPr>
          <p:cNvPr id="4" name="Immagine 3">
            <a:extLst>
              <a:ext uri="{FF2B5EF4-FFF2-40B4-BE49-F238E27FC236}">
                <a16:creationId xmlns:a16="http://schemas.microsoft.com/office/drawing/2014/main" id="{60095E90-C9E8-B61C-0CED-7AE12B12C7A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p:blipFill>
        <p:spPr>
          <a:xfrm>
            <a:off x="1103268" y="2070927"/>
            <a:ext cx="4387101" cy="2830909"/>
          </a:xfrm>
          <a:prstGeom prst="rect">
            <a:avLst/>
          </a:prstGeom>
          <a:effectLst>
            <a:softEdge rad="63500"/>
          </a:effectLst>
        </p:spPr>
      </p:pic>
      <p:pic>
        <p:nvPicPr>
          <p:cNvPr id="26" name="Immagine 25">
            <a:extLst>
              <a:ext uri="{FF2B5EF4-FFF2-40B4-BE49-F238E27FC236}">
                <a16:creationId xmlns:a16="http://schemas.microsoft.com/office/drawing/2014/main" id="{51770870-164F-7E60-A663-D081ADBF06A6}"/>
              </a:ext>
            </a:extLst>
          </p:cNvPr>
          <p:cNvPicPr>
            <a:picLocks noChangeAspect="1"/>
          </p:cNvPicPr>
          <p:nvPr/>
        </p:nvPicPr>
        <p:blipFill rotWithShape="1">
          <a:blip r:embed="rId7"/>
          <a:srcRect t="64638"/>
          <a:stretch/>
        </p:blipFill>
        <p:spPr>
          <a:xfrm>
            <a:off x="548600" y="2504111"/>
            <a:ext cx="5550531" cy="1635486"/>
          </a:xfrm>
          <a:prstGeom prst="rect">
            <a:avLst/>
          </a:prstGeom>
        </p:spPr>
      </p:pic>
      <p:sp>
        <p:nvSpPr>
          <p:cNvPr id="27" name="CasellaDiTesto 26">
            <a:extLst>
              <a:ext uri="{FF2B5EF4-FFF2-40B4-BE49-F238E27FC236}">
                <a16:creationId xmlns:a16="http://schemas.microsoft.com/office/drawing/2014/main" id="{1A1F32BB-85AF-57E6-C36D-49124F81C433}"/>
              </a:ext>
            </a:extLst>
          </p:cNvPr>
          <p:cNvSpPr txBox="1"/>
          <p:nvPr/>
        </p:nvSpPr>
        <p:spPr>
          <a:xfrm>
            <a:off x="7007535" y="6226880"/>
            <a:ext cx="4023731" cy="769441"/>
          </a:xfrm>
          <a:prstGeom prst="rect">
            <a:avLst/>
          </a:prstGeom>
          <a:noFill/>
        </p:spPr>
        <p:txBody>
          <a:bodyPr wrap="square">
            <a:spAutoFit/>
          </a:bodyPr>
          <a:lstStyle/>
          <a:p>
            <a:r>
              <a:rPr lang="it-IT" sz="4400" dirty="0">
                <a:solidFill>
                  <a:srgbClr val="7030A0"/>
                </a:solidFill>
                <a:effectLst>
                  <a:glow rad="88900">
                    <a:schemeClr val="bg1">
                      <a:alpha val="84000"/>
                    </a:schemeClr>
                  </a:glow>
                </a:effectLst>
                <a:latin typeface="Aprillia Wijaya" panose="02000600000000000000" pitchFamily="2" charset="0"/>
              </a:rPr>
              <a:t>Mercoledì delle Ceneri</a:t>
            </a:r>
          </a:p>
        </p:txBody>
      </p:sp>
      <p:sp>
        <p:nvSpPr>
          <p:cNvPr id="6" name="Segnaposto contenuto 2">
            <a:extLst>
              <a:ext uri="{FF2B5EF4-FFF2-40B4-BE49-F238E27FC236}">
                <a16:creationId xmlns:a16="http://schemas.microsoft.com/office/drawing/2014/main" id="{6449967A-4D95-34A8-FD44-F93573A46F3F}"/>
              </a:ext>
            </a:extLst>
          </p:cNvPr>
          <p:cNvSpPr>
            <a:spLocks noGrp="1"/>
          </p:cNvSpPr>
          <p:nvPr>
            <p:ph idx="1"/>
          </p:nvPr>
        </p:nvSpPr>
        <p:spPr>
          <a:xfrm>
            <a:off x="5816102" y="3599656"/>
            <a:ext cx="4416479" cy="1766153"/>
          </a:xfrm>
        </p:spPr>
        <p:txBody>
          <a:bodyPr>
            <a:normAutofit/>
          </a:bodyPr>
          <a:lstStyle/>
          <a:p>
            <a:pPr marL="361950" indent="0">
              <a:lnSpc>
                <a:spcPts val="3000"/>
              </a:lnSpc>
              <a:buNone/>
            </a:pPr>
            <a:r>
              <a:rPr lang="it-IT" sz="2400" b="1" spc="100" dirty="0">
                <a:ln w="6350">
                  <a:solidFill>
                    <a:schemeClr val="accent1">
                      <a:shade val="50000"/>
                    </a:schemeClr>
                  </a:solidFill>
                </a:ln>
                <a:solidFill>
                  <a:schemeClr val="bg1"/>
                </a:solidFill>
                <a:effectLst>
                  <a:glow rad="88900">
                    <a:srgbClr val="FF0000"/>
                  </a:glow>
                </a:effectLst>
                <a:latin typeface="Chianti XBd BT" panose="020C0803030509020204" pitchFamily="34" charset="0"/>
              </a:rPr>
              <a:t>Non per essere LODATI</a:t>
            </a:r>
          </a:p>
          <a:p>
            <a:pPr marL="361950" indent="-361950">
              <a:lnSpc>
                <a:spcPts val="3000"/>
              </a:lnSpc>
              <a:buNone/>
              <a:tabLst>
                <a:tab pos="361950" algn="l"/>
              </a:tabLst>
            </a:pPr>
            <a:r>
              <a:rPr lang="it-IT" sz="2400" b="1" spc="100" dirty="0">
                <a:ln w="6350">
                  <a:solidFill>
                    <a:schemeClr val="accent1">
                      <a:shade val="50000"/>
                    </a:schemeClr>
                  </a:solidFill>
                </a:ln>
                <a:solidFill>
                  <a:schemeClr val="bg1"/>
                </a:solidFill>
                <a:effectLst>
                  <a:glow rad="88900">
                    <a:srgbClr val="002060"/>
                  </a:glow>
                </a:effectLst>
                <a:latin typeface="Chianti XBd BT" panose="020C0803030509020204" pitchFamily="34" charset="0"/>
              </a:rPr>
              <a:t>• 	La sinistra non sappia</a:t>
            </a:r>
            <a:br>
              <a:rPr lang="it-IT" sz="2400" b="1" spc="100" dirty="0">
                <a:ln w="6350">
                  <a:solidFill>
                    <a:schemeClr val="accent1">
                      <a:shade val="50000"/>
                    </a:schemeClr>
                  </a:solidFill>
                </a:ln>
                <a:solidFill>
                  <a:schemeClr val="bg1"/>
                </a:solidFill>
                <a:effectLst>
                  <a:glow rad="88900">
                    <a:srgbClr val="002060"/>
                  </a:glow>
                </a:effectLst>
                <a:latin typeface="Chianti XBd BT" panose="020C0803030509020204" pitchFamily="34" charset="0"/>
              </a:rPr>
            </a:br>
            <a:r>
              <a:rPr lang="it-IT" sz="2400" b="1" spc="100" dirty="0">
                <a:ln w="6350">
                  <a:solidFill>
                    <a:schemeClr val="accent1">
                      <a:shade val="50000"/>
                    </a:schemeClr>
                  </a:solidFill>
                </a:ln>
                <a:solidFill>
                  <a:schemeClr val="bg1"/>
                </a:solidFill>
                <a:effectLst>
                  <a:glow rad="88900">
                    <a:srgbClr val="002060"/>
                  </a:glow>
                </a:effectLst>
                <a:latin typeface="Chianti XBd BT" panose="020C0803030509020204" pitchFamily="34" charset="0"/>
              </a:rPr>
              <a:t>ciò che fa’ la destra</a:t>
            </a:r>
          </a:p>
        </p:txBody>
      </p:sp>
      <p:sp>
        <p:nvSpPr>
          <p:cNvPr id="7" name="CasellaDiTesto 6">
            <a:extLst>
              <a:ext uri="{FF2B5EF4-FFF2-40B4-BE49-F238E27FC236}">
                <a16:creationId xmlns:a16="http://schemas.microsoft.com/office/drawing/2014/main" id="{7952CDFB-937A-0169-0C1B-760B60C514E6}"/>
              </a:ext>
            </a:extLst>
          </p:cNvPr>
          <p:cNvSpPr txBox="1"/>
          <p:nvPr/>
        </p:nvSpPr>
        <p:spPr>
          <a:xfrm>
            <a:off x="7243127" y="1307495"/>
            <a:ext cx="3552549" cy="1641475"/>
          </a:xfrm>
          <a:prstGeom prst="rect">
            <a:avLst/>
          </a:prstGeom>
          <a:noFill/>
        </p:spPr>
        <p:txBody>
          <a:bodyPr wrap="square">
            <a:spAutoFit/>
          </a:bodyPr>
          <a:lstStyle/>
          <a:p>
            <a:pPr marL="304800" indent="-304800">
              <a:lnSpc>
                <a:spcPts val="4000"/>
              </a:lnSpc>
              <a:buFont typeface="Arial" panose="020B0604020202020204" pitchFamily="34" charset="0"/>
              <a:buChar char="•"/>
            </a:pPr>
            <a:r>
              <a:rPr lang="it-IT" sz="3600" spc="300" dirty="0">
                <a:ln w="6350">
                  <a:noFill/>
                </a:ln>
                <a:solidFill>
                  <a:srgbClr val="FFFF00"/>
                </a:solidFill>
                <a:effectLst>
                  <a:glow rad="88900">
                    <a:srgbClr val="980004">
                      <a:alpha val="99000"/>
                    </a:srgbClr>
                  </a:glow>
                </a:effectLst>
                <a:latin typeface="Andalus" panose="02020603050405020304" pitchFamily="18" charset="-78"/>
                <a:cs typeface="Andalus" panose="02020603050405020304" pitchFamily="18" charset="-78"/>
              </a:rPr>
              <a:t>Cuore</a:t>
            </a:r>
          </a:p>
          <a:p>
            <a:pPr marL="304800" indent="-304800">
              <a:lnSpc>
                <a:spcPts val="4000"/>
              </a:lnSpc>
              <a:buFont typeface="Arial" panose="020B0604020202020204" pitchFamily="34" charset="0"/>
              <a:buChar char="•"/>
              <a:tabLst>
                <a:tab pos="265113" algn="l"/>
              </a:tabLst>
            </a:pPr>
            <a:r>
              <a:rPr lang="it-IT" sz="3600" spc="300" dirty="0">
                <a:ln w="6350">
                  <a:noFill/>
                </a:ln>
                <a:solidFill>
                  <a:srgbClr val="FFFF00"/>
                </a:solidFill>
                <a:effectLst>
                  <a:glow rad="88900">
                    <a:srgbClr val="980004">
                      <a:alpha val="99000"/>
                    </a:srgbClr>
                  </a:glow>
                </a:effectLst>
                <a:latin typeface="Andalus" panose="02020603050405020304" pitchFamily="18" charset="-78"/>
                <a:cs typeface="Andalus" panose="02020603050405020304" pitchFamily="18" charset="-78"/>
              </a:rPr>
              <a:t>Condivisione</a:t>
            </a:r>
          </a:p>
          <a:p>
            <a:pPr marL="304800" indent="-304800">
              <a:lnSpc>
                <a:spcPts val="4000"/>
              </a:lnSpc>
              <a:buFont typeface="Arial" panose="020B0604020202020204" pitchFamily="34" charset="0"/>
              <a:buChar char="•"/>
              <a:tabLst>
                <a:tab pos="265113" algn="l"/>
              </a:tabLst>
            </a:pPr>
            <a:r>
              <a:rPr lang="it-IT" sz="3600" spc="300" dirty="0">
                <a:ln w="6350">
                  <a:noFill/>
                </a:ln>
                <a:solidFill>
                  <a:srgbClr val="FFFF00"/>
                </a:solidFill>
                <a:effectLst>
                  <a:glow rad="88900">
                    <a:srgbClr val="980004">
                      <a:alpha val="99000"/>
                    </a:srgbClr>
                  </a:glow>
                </a:effectLst>
                <a:latin typeface="Andalus" panose="02020603050405020304" pitchFamily="18" charset="-78"/>
                <a:cs typeface="Andalus" panose="02020603050405020304" pitchFamily="18" charset="-78"/>
              </a:rPr>
              <a:t>Costanza</a:t>
            </a:r>
          </a:p>
        </p:txBody>
      </p:sp>
      <p:sp>
        <p:nvSpPr>
          <p:cNvPr id="9" name="Rettangolo 8">
            <a:extLst>
              <a:ext uri="{FF2B5EF4-FFF2-40B4-BE49-F238E27FC236}">
                <a16:creationId xmlns:a16="http://schemas.microsoft.com/office/drawing/2014/main" id="{A1918436-DCB2-A6AA-38B4-248DC40F5076}"/>
              </a:ext>
            </a:extLst>
          </p:cNvPr>
          <p:cNvSpPr/>
          <p:nvPr/>
        </p:nvSpPr>
        <p:spPr>
          <a:xfrm>
            <a:off x="6721639" y="195144"/>
            <a:ext cx="3701145" cy="923330"/>
          </a:xfrm>
          <a:prstGeom prst="rect">
            <a:avLst/>
          </a:prstGeom>
          <a:noFill/>
        </p:spPr>
        <p:txBody>
          <a:bodyPr wrap="square" lIns="91440" tIns="45720" rIns="91440" bIns="45720">
            <a:spAutoFit/>
          </a:bodyPr>
          <a:lstStyle/>
          <a:p>
            <a:r>
              <a:rPr lang="it-IT" sz="5400" b="1" cap="none"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Elemosina</a:t>
            </a:r>
          </a:p>
        </p:txBody>
      </p:sp>
      <p:sp>
        <p:nvSpPr>
          <p:cNvPr id="3" name="CasellaDiTesto 2">
            <a:extLst>
              <a:ext uri="{FF2B5EF4-FFF2-40B4-BE49-F238E27FC236}">
                <a16:creationId xmlns:a16="http://schemas.microsoft.com/office/drawing/2014/main" id="{CDDCD024-3443-B671-83A5-35F5CE2E9483}"/>
              </a:ext>
            </a:extLst>
          </p:cNvPr>
          <p:cNvSpPr txBox="1"/>
          <p:nvPr/>
        </p:nvSpPr>
        <p:spPr>
          <a:xfrm>
            <a:off x="-138250" y="6167815"/>
            <a:ext cx="2467974" cy="954107"/>
          </a:xfrm>
          <a:prstGeom prst="rect">
            <a:avLst/>
          </a:prstGeom>
          <a:noFill/>
        </p:spPr>
        <p:txBody>
          <a:bodyPr wrap="square">
            <a:spAutoFit/>
          </a:bodyPr>
          <a:lstStyle/>
          <a:p>
            <a:pPr algn="ctr"/>
            <a:r>
              <a:rPr lang="it-IT" sz="32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Mt VI </a:t>
            </a:r>
          </a:p>
          <a:p>
            <a:pPr algn="ctr"/>
            <a:r>
              <a:rPr lang="it-IT" sz="24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1-6; 16-18</a:t>
            </a:r>
          </a:p>
        </p:txBody>
      </p:sp>
    </p:spTree>
    <p:extLst>
      <p:ext uri="{BB962C8B-B14F-4D97-AF65-F5344CB8AC3E}">
        <p14:creationId xmlns:p14="http://schemas.microsoft.com/office/powerpoint/2010/main" val="28658977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900"/>
                                        <p:tgtEl>
                                          <p:spTgt spid="16"/>
                                        </p:tgtEl>
                                      </p:cBhvr>
                                    </p:animEffect>
                                  </p:childTnLst>
                                </p:cTn>
                              </p:par>
                              <p:par>
                                <p:cTn id="8" presetID="18" presetClass="entr" presetSubtype="3" fill="hold" grpId="0" nodeType="withEffect">
                                  <p:stCondLst>
                                    <p:cond delay="1100"/>
                                  </p:stCondLst>
                                  <p:childTnLst>
                                    <p:set>
                                      <p:cBhvr>
                                        <p:cTn id="9" dur="1" fill="hold">
                                          <p:stCondLst>
                                            <p:cond delay="0"/>
                                          </p:stCondLst>
                                        </p:cTn>
                                        <p:tgtEl>
                                          <p:spTgt spid="2"/>
                                        </p:tgtEl>
                                        <p:attrNameLst>
                                          <p:attrName>style.visibility</p:attrName>
                                        </p:attrNameLst>
                                      </p:cBhvr>
                                      <p:to>
                                        <p:strVal val="visible"/>
                                      </p:to>
                                    </p:set>
                                    <p:animEffect transition="in" filter="strips(upRight)">
                                      <p:cBhvr>
                                        <p:cTn id="10" dur="1300"/>
                                        <p:tgtEl>
                                          <p:spTgt spid="2"/>
                                        </p:tgtEl>
                                      </p:cBhvr>
                                    </p:animEffect>
                                  </p:childTnLst>
                                </p:cTn>
                              </p:par>
                            </p:childTnLst>
                          </p:cTn>
                        </p:par>
                        <p:par>
                          <p:cTn id="11" fill="hold">
                            <p:stCondLst>
                              <p:cond delay="2400"/>
                            </p:stCondLst>
                            <p:childTnLst>
                              <p:par>
                                <p:cTn id="12" presetID="15"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900" fill="hold"/>
                                        <p:tgtEl>
                                          <p:spTgt spid="9"/>
                                        </p:tgtEl>
                                        <p:attrNameLst>
                                          <p:attrName>ppt_w</p:attrName>
                                        </p:attrNameLst>
                                      </p:cBhvr>
                                      <p:tavLst>
                                        <p:tav tm="0">
                                          <p:val>
                                            <p:fltVal val="0"/>
                                          </p:val>
                                        </p:tav>
                                        <p:tav tm="100000">
                                          <p:val>
                                            <p:strVal val="#ppt_w"/>
                                          </p:val>
                                        </p:tav>
                                      </p:tavLst>
                                    </p:anim>
                                    <p:anim calcmode="lin" valueType="num">
                                      <p:cBhvr>
                                        <p:cTn id="15" dur="900" fill="hold"/>
                                        <p:tgtEl>
                                          <p:spTgt spid="9"/>
                                        </p:tgtEl>
                                        <p:attrNameLst>
                                          <p:attrName>ppt_h</p:attrName>
                                        </p:attrNameLst>
                                      </p:cBhvr>
                                      <p:tavLst>
                                        <p:tav tm="0">
                                          <p:val>
                                            <p:fltVal val="0"/>
                                          </p:val>
                                        </p:tav>
                                        <p:tav tm="100000">
                                          <p:val>
                                            <p:strVal val="#ppt_h"/>
                                          </p:val>
                                        </p:tav>
                                      </p:tavLst>
                                    </p:anim>
                                    <p:anim calcmode="lin" valueType="num">
                                      <p:cBhvr>
                                        <p:cTn id="16" dur="900" fill="hold"/>
                                        <p:tgtEl>
                                          <p:spTgt spid="9"/>
                                        </p:tgtEl>
                                        <p:attrNameLst>
                                          <p:attrName>ppt_x</p:attrName>
                                        </p:attrNameLst>
                                      </p:cBhvr>
                                      <p:tavLst>
                                        <p:tav tm="0" fmla="#ppt_x+(cos(-2*pi*(1-$))*-#ppt_x-sin(-2*pi*(1-$))*(1-#ppt_y))*(1-$)">
                                          <p:val>
                                            <p:fltVal val="0"/>
                                          </p:val>
                                        </p:tav>
                                        <p:tav tm="100000">
                                          <p:val>
                                            <p:fltVal val="1"/>
                                          </p:val>
                                        </p:tav>
                                      </p:tavLst>
                                    </p:anim>
                                    <p:anim calcmode="lin" valueType="num">
                                      <p:cBhvr>
                                        <p:cTn id="17" dur="900" fill="hold"/>
                                        <p:tgtEl>
                                          <p:spTgt spid="9"/>
                                        </p:tgtEl>
                                        <p:attrNameLst>
                                          <p:attrName>ppt_y</p:attrName>
                                        </p:attrNameLst>
                                      </p:cBhvr>
                                      <p:tavLst>
                                        <p:tav tm="0" fmla="#ppt_y+(sin(-2*pi*(1-$))*-#ppt_x+cos(-2*pi*(1-$))*(1-#ppt_y))*(1-$)">
                                          <p:val>
                                            <p:fltVal val="0"/>
                                          </p:val>
                                        </p:tav>
                                        <p:tav tm="100000">
                                          <p:val>
                                            <p:fltVal val="1"/>
                                          </p:val>
                                        </p:tav>
                                      </p:tavLst>
                                    </p:anim>
                                  </p:childTnLst>
                                </p:cTn>
                              </p:par>
                              <p:par>
                                <p:cTn id="18" presetID="26"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406">
                                          <p:stCondLst>
                                            <p:cond delay="0"/>
                                          </p:stCondLst>
                                        </p:cTn>
                                        <p:tgtEl>
                                          <p:spTgt spid="27"/>
                                        </p:tgtEl>
                                      </p:cBhvr>
                                    </p:animEffect>
                                    <p:anim calcmode="lin" valueType="num">
                                      <p:cBhvr>
                                        <p:cTn id="21" dur="1275"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2" dur="465"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3" dur="465" tmFilter="0, 0; 0.125,0.2665; 0.25,0.4; 0.375,0.465; 0.5,0.5;  0.625,0.535; 0.75,0.6; 0.875,0.7335; 1,1">
                                          <p:stCondLst>
                                            <p:cond delay="465"/>
                                          </p:stCondLst>
                                        </p:cTn>
                                        <p:tgtEl>
                                          <p:spTgt spid="27"/>
                                        </p:tgtEl>
                                        <p:attrNameLst>
                                          <p:attrName>ppt_y</p:attrName>
                                        </p:attrNameLst>
                                      </p:cBhvr>
                                      <p:tavLst>
                                        <p:tav tm="0" fmla="#ppt_y-sin(pi*$)/9">
                                          <p:val>
                                            <p:fltVal val="0"/>
                                          </p:val>
                                        </p:tav>
                                        <p:tav tm="100000">
                                          <p:val>
                                            <p:fltVal val="1"/>
                                          </p:val>
                                        </p:tav>
                                      </p:tavLst>
                                    </p:anim>
                                    <p:anim calcmode="lin" valueType="num">
                                      <p:cBhvr>
                                        <p:cTn id="24" dur="232" tmFilter="0, 0; 0.125,0.2665; 0.25,0.4; 0.375,0.465; 0.5,0.5;  0.625,0.535; 0.75,0.6; 0.875,0.7335; 1,1">
                                          <p:stCondLst>
                                            <p:cond delay="927"/>
                                          </p:stCondLst>
                                        </p:cTn>
                                        <p:tgtEl>
                                          <p:spTgt spid="27"/>
                                        </p:tgtEl>
                                        <p:attrNameLst>
                                          <p:attrName>ppt_y</p:attrName>
                                        </p:attrNameLst>
                                      </p:cBhvr>
                                      <p:tavLst>
                                        <p:tav tm="0" fmla="#ppt_y-sin(pi*$)/27">
                                          <p:val>
                                            <p:fltVal val="0"/>
                                          </p:val>
                                        </p:tav>
                                        <p:tav tm="100000">
                                          <p:val>
                                            <p:fltVal val="1"/>
                                          </p:val>
                                        </p:tav>
                                      </p:tavLst>
                                    </p:anim>
                                    <p:anim calcmode="lin" valueType="num">
                                      <p:cBhvr>
                                        <p:cTn id="25" dur="115" tmFilter="0, 0; 0.125,0.2665; 0.25,0.4; 0.375,0.465; 0.5,0.5;  0.625,0.535; 0.75,0.6; 0.875,0.7335; 1,1">
                                          <p:stCondLst>
                                            <p:cond delay="1159"/>
                                          </p:stCondLst>
                                        </p:cTn>
                                        <p:tgtEl>
                                          <p:spTgt spid="27"/>
                                        </p:tgtEl>
                                        <p:attrNameLst>
                                          <p:attrName>ppt_y</p:attrName>
                                        </p:attrNameLst>
                                      </p:cBhvr>
                                      <p:tavLst>
                                        <p:tav tm="0" fmla="#ppt_y-sin(pi*$)/81">
                                          <p:val>
                                            <p:fltVal val="0"/>
                                          </p:val>
                                        </p:tav>
                                        <p:tav tm="100000">
                                          <p:val>
                                            <p:fltVal val="1"/>
                                          </p:val>
                                        </p:tav>
                                      </p:tavLst>
                                    </p:anim>
                                    <p:animScale>
                                      <p:cBhvr>
                                        <p:cTn id="26" dur="18">
                                          <p:stCondLst>
                                            <p:cond delay="455"/>
                                          </p:stCondLst>
                                        </p:cTn>
                                        <p:tgtEl>
                                          <p:spTgt spid="27"/>
                                        </p:tgtEl>
                                      </p:cBhvr>
                                      <p:to x="100000" y="60000"/>
                                    </p:animScale>
                                    <p:animScale>
                                      <p:cBhvr>
                                        <p:cTn id="27" dur="116" decel="50000">
                                          <p:stCondLst>
                                            <p:cond delay="473"/>
                                          </p:stCondLst>
                                        </p:cTn>
                                        <p:tgtEl>
                                          <p:spTgt spid="27"/>
                                        </p:tgtEl>
                                      </p:cBhvr>
                                      <p:to x="100000" y="100000"/>
                                    </p:animScale>
                                    <p:animScale>
                                      <p:cBhvr>
                                        <p:cTn id="28" dur="18">
                                          <p:stCondLst>
                                            <p:cond delay="918"/>
                                          </p:stCondLst>
                                        </p:cTn>
                                        <p:tgtEl>
                                          <p:spTgt spid="27"/>
                                        </p:tgtEl>
                                      </p:cBhvr>
                                      <p:to x="100000" y="80000"/>
                                    </p:animScale>
                                    <p:animScale>
                                      <p:cBhvr>
                                        <p:cTn id="29" dur="116" decel="50000">
                                          <p:stCondLst>
                                            <p:cond delay="937"/>
                                          </p:stCondLst>
                                        </p:cTn>
                                        <p:tgtEl>
                                          <p:spTgt spid="27"/>
                                        </p:tgtEl>
                                      </p:cBhvr>
                                      <p:to x="100000" y="100000"/>
                                    </p:animScale>
                                    <p:animScale>
                                      <p:cBhvr>
                                        <p:cTn id="30" dur="18">
                                          <p:stCondLst>
                                            <p:cond delay="1149"/>
                                          </p:stCondLst>
                                        </p:cTn>
                                        <p:tgtEl>
                                          <p:spTgt spid="27"/>
                                        </p:tgtEl>
                                      </p:cBhvr>
                                      <p:to x="100000" y="90000"/>
                                    </p:animScale>
                                    <p:animScale>
                                      <p:cBhvr>
                                        <p:cTn id="31" dur="116" decel="50000">
                                          <p:stCondLst>
                                            <p:cond delay="1168"/>
                                          </p:stCondLst>
                                        </p:cTn>
                                        <p:tgtEl>
                                          <p:spTgt spid="27"/>
                                        </p:tgtEl>
                                      </p:cBhvr>
                                      <p:to x="100000" y="100000"/>
                                    </p:animScale>
                                    <p:animScale>
                                      <p:cBhvr>
                                        <p:cTn id="32" dur="18">
                                          <p:stCondLst>
                                            <p:cond delay="1266"/>
                                          </p:stCondLst>
                                        </p:cTn>
                                        <p:tgtEl>
                                          <p:spTgt spid="27"/>
                                        </p:tgtEl>
                                      </p:cBhvr>
                                      <p:to x="100000" y="95000"/>
                                    </p:animScale>
                                    <p:animScale>
                                      <p:cBhvr>
                                        <p:cTn id="33" dur="116" decel="50000">
                                          <p:stCondLst>
                                            <p:cond delay="1284"/>
                                          </p:stCondLst>
                                        </p:cTn>
                                        <p:tgtEl>
                                          <p:spTgt spid="27"/>
                                        </p:tgtEl>
                                      </p:cBhvr>
                                      <p:to x="100000" y="100000"/>
                                    </p:animScale>
                                  </p:childTnLst>
                                </p:cTn>
                              </p:par>
                            </p:childTnLst>
                          </p:cTn>
                        </p:par>
                        <p:par>
                          <p:cTn id="34" fill="hold">
                            <p:stCondLst>
                              <p:cond delay="3800"/>
                            </p:stCondLst>
                            <p:childTnLst>
                              <p:par>
                                <p:cTn id="35" presetID="47"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7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nodeType="withEffect">
                                  <p:stCondLst>
                                    <p:cond delay="70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par>
                                <p:cTn id="46" presetID="10" presetClass="entr" presetSubtype="0" fill="hold" nodeType="withEffect">
                                  <p:stCondLst>
                                    <p:cond delay="13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11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fade">
                                      <p:cBhvr>
                                        <p:cTn id="53" dur="1000"/>
                                        <p:tgtEl>
                                          <p:spTgt spid="6">
                                            <p:txEl>
                                              <p:pRg st="0" end="0"/>
                                            </p:txEl>
                                          </p:spTgt>
                                        </p:tgtEl>
                                      </p:cBhvr>
                                    </p:animEffect>
                                    <p:anim calcmode="lin" valueType="num">
                                      <p:cBhvr>
                                        <p:cTn id="5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grpId="0" nodeType="afterEffect">
                                  <p:stCondLst>
                                    <p:cond delay="600"/>
                                  </p:stCondLst>
                                  <p:childTnLst>
                                    <p:set>
                                      <p:cBhvr>
                                        <p:cTn id="58" dur="1" fill="hold">
                                          <p:stCondLst>
                                            <p:cond delay="0"/>
                                          </p:stCondLst>
                                        </p:cTn>
                                        <p:tgtEl>
                                          <p:spTgt spid="6">
                                            <p:txEl>
                                              <p:pRg st="1" end="1"/>
                                            </p:txEl>
                                          </p:spTgt>
                                        </p:tgtEl>
                                        <p:attrNameLst>
                                          <p:attrName>style.visibility</p:attrName>
                                        </p:attrNameLst>
                                      </p:cBhvr>
                                      <p:to>
                                        <p:strVal val="visible"/>
                                      </p:to>
                                    </p:set>
                                    <p:animEffect transition="in" filter="fade">
                                      <p:cBhvr>
                                        <p:cTn id="59" dur="1000"/>
                                        <p:tgtEl>
                                          <p:spTgt spid="6">
                                            <p:txEl>
                                              <p:pRg st="1" end="1"/>
                                            </p:txEl>
                                          </p:spTgt>
                                        </p:tgtEl>
                                      </p:cBhvr>
                                    </p:animEffect>
                                    <p:anim calcmode="lin" valueType="num">
                                      <p:cBhvr>
                                        <p:cTn id="6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
                                            <p:txEl>
                                              <p:pRg st="0" end="0"/>
                                            </p:txEl>
                                          </p:spTgt>
                                        </p:tgtEl>
                                        <p:attrNameLst>
                                          <p:attrName>style.visibility</p:attrName>
                                        </p:attrNameLst>
                                      </p:cBhvr>
                                      <p:to>
                                        <p:strVal val="visible"/>
                                      </p:to>
                                    </p:set>
                                    <p:animEffect transition="in" filter="wipe(left)">
                                      <p:cBhvr>
                                        <p:cTn id="66" dur="1100"/>
                                        <p:tgtEl>
                                          <p:spTgt spid="7">
                                            <p:txEl>
                                              <p:pRg st="0" end="0"/>
                                            </p:txEl>
                                          </p:spTgt>
                                        </p:tgtEl>
                                      </p:cBhvr>
                                    </p:animEffect>
                                  </p:childTnLst>
                                </p:cTn>
                              </p:par>
                            </p:childTnLst>
                          </p:cTn>
                        </p:par>
                        <p:par>
                          <p:cTn id="67" fill="hold">
                            <p:stCondLst>
                              <p:cond delay="1100"/>
                            </p:stCondLst>
                            <p:childTnLst>
                              <p:par>
                                <p:cTn id="68" presetID="22" presetClass="entr" presetSubtype="8" fill="hold" grpId="0" nodeType="afterEffect">
                                  <p:stCondLst>
                                    <p:cond delay="700"/>
                                  </p:stCondLst>
                                  <p:childTnLst>
                                    <p:set>
                                      <p:cBhvr>
                                        <p:cTn id="69" dur="1" fill="hold">
                                          <p:stCondLst>
                                            <p:cond delay="0"/>
                                          </p:stCondLst>
                                        </p:cTn>
                                        <p:tgtEl>
                                          <p:spTgt spid="7">
                                            <p:txEl>
                                              <p:pRg st="1" end="1"/>
                                            </p:txEl>
                                          </p:spTgt>
                                        </p:tgtEl>
                                        <p:attrNameLst>
                                          <p:attrName>style.visibility</p:attrName>
                                        </p:attrNameLst>
                                      </p:cBhvr>
                                      <p:to>
                                        <p:strVal val="visible"/>
                                      </p:to>
                                    </p:set>
                                    <p:animEffect transition="in" filter="wipe(left)">
                                      <p:cBhvr>
                                        <p:cTn id="70" dur="1100"/>
                                        <p:tgtEl>
                                          <p:spTgt spid="7">
                                            <p:txEl>
                                              <p:pRg st="1" end="1"/>
                                            </p:txEl>
                                          </p:spTgt>
                                        </p:tgtEl>
                                      </p:cBhvr>
                                    </p:animEffect>
                                  </p:childTnLst>
                                </p:cTn>
                              </p:par>
                              <p:par>
                                <p:cTn id="71" presetID="22" presetClass="entr" presetSubtype="8" fill="hold" grpId="0" nodeType="withEffect">
                                  <p:stCondLst>
                                    <p:cond delay="2100"/>
                                  </p:stCondLst>
                                  <p:childTnLst>
                                    <p:set>
                                      <p:cBhvr>
                                        <p:cTn id="72" dur="1" fill="hold">
                                          <p:stCondLst>
                                            <p:cond delay="0"/>
                                          </p:stCondLst>
                                        </p:cTn>
                                        <p:tgtEl>
                                          <p:spTgt spid="7">
                                            <p:txEl>
                                              <p:pRg st="2" end="2"/>
                                            </p:txEl>
                                          </p:spTgt>
                                        </p:tgtEl>
                                        <p:attrNameLst>
                                          <p:attrName>style.visibility</p:attrName>
                                        </p:attrNameLst>
                                      </p:cBhvr>
                                      <p:to>
                                        <p:strVal val="visible"/>
                                      </p:to>
                                    </p:set>
                                    <p:animEffect transition="in" filter="wipe(left)">
                                      <p:cBhvr>
                                        <p:cTn id="73" dur="1100"/>
                                        <p:tgtEl>
                                          <p:spTgt spid="7">
                                            <p:txEl>
                                              <p:pRg st="2" end="2"/>
                                            </p:txEl>
                                          </p:spTgt>
                                        </p:tgtEl>
                                      </p:cBhvr>
                                    </p:animEffect>
                                  </p:childTnLst>
                                </p:cTn>
                              </p:par>
                            </p:childTnLst>
                          </p:cTn>
                        </p:par>
                        <p:par>
                          <p:cTn id="74" fill="hold">
                            <p:stCondLst>
                              <p:cond delay="4300"/>
                            </p:stCondLst>
                            <p:childTnLst>
                              <p:par>
                                <p:cTn id="75" presetID="10" presetClass="entr" presetSubtype="0" fill="hold" nodeType="after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6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27" grpId="0"/>
      <p:bldP spid="6" grpId="0" uiExpand="1" build="p"/>
      <p:bldP spid="7" grpId="0" uiExpand="1" build="allAtOnce"/>
      <p:bldP spid="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testo&#10;&#10;Descrizione generata automaticamente">
            <a:extLst>
              <a:ext uri="{FF2B5EF4-FFF2-40B4-BE49-F238E27FC236}">
                <a16:creationId xmlns:a16="http://schemas.microsoft.com/office/drawing/2014/main" id="{EFD6145A-23C6-6D2E-F120-746DD83F5A74}"/>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sp>
        <p:nvSpPr>
          <p:cNvPr id="5" name="Triangolo isoscele 12">
            <a:extLst>
              <a:ext uri="{FF2B5EF4-FFF2-40B4-BE49-F238E27FC236}">
                <a16:creationId xmlns:a16="http://schemas.microsoft.com/office/drawing/2014/main" id="{C1CE5630-9D5E-D93F-8D72-66F1D802B982}"/>
              </a:ext>
            </a:extLst>
          </p:cNvPr>
          <p:cNvSpPr/>
          <p:nvPr/>
        </p:nvSpPr>
        <p:spPr>
          <a:xfrm rot="2693293" flipH="1">
            <a:off x="300650" y="2882753"/>
            <a:ext cx="3295264" cy="3852308"/>
          </a:xfrm>
          <a:custGeom>
            <a:avLst/>
            <a:gdLst>
              <a:gd name="connsiteX0" fmla="*/ 0 w 3913214"/>
              <a:gd name="connsiteY0" fmla="*/ 4344010 h 4344010"/>
              <a:gd name="connsiteX1" fmla="*/ 1956607 w 3913214"/>
              <a:gd name="connsiteY1" fmla="*/ 0 h 4344010"/>
              <a:gd name="connsiteX2" fmla="*/ 3913214 w 3913214"/>
              <a:gd name="connsiteY2" fmla="*/ 4344010 h 4344010"/>
              <a:gd name="connsiteX3" fmla="*/ 0 w 3913214"/>
              <a:gd name="connsiteY3" fmla="*/ 4344010 h 4344010"/>
              <a:gd name="connsiteX0" fmla="*/ 0 w 3913214"/>
              <a:gd name="connsiteY0" fmla="*/ 4344010 h 4344010"/>
              <a:gd name="connsiteX1" fmla="*/ 1956607 w 3913214"/>
              <a:gd name="connsiteY1" fmla="*/ 0 h 4344010"/>
              <a:gd name="connsiteX2" fmla="*/ 3913214 w 3913214"/>
              <a:gd name="connsiteY2" fmla="*/ 4344010 h 4344010"/>
              <a:gd name="connsiteX3" fmla="*/ 2047985 w 3913214"/>
              <a:gd name="connsiteY3" fmla="*/ 4335443 h 4344010"/>
              <a:gd name="connsiteX4" fmla="*/ 0 w 3913214"/>
              <a:gd name="connsiteY4" fmla="*/ 4344010 h 4344010"/>
              <a:gd name="connsiteX0" fmla="*/ 0 w 3913214"/>
              <a:gd name="connsiteY0" fmla="*/ 4344010 h 4726061"/>
              <a:gd name="connsiteX1" fmla="*/ 1956607 w 3913214"/>
              <a:gd name="connsiteY1" fmla="*/ 0 h 4726061"/>
              <a:gd name="connsiteX2" fmla="*/ 3913214 w 3913214"/>
              <a:gd name="connsiteY2" fmla="*/ 4344010 h 4726061"/>
              <a:gd name="connsiteX3" fmla="*/ 2083495 w 3913214"/>
              <a:gd name="connsiteY3" fmla="*/ 4726061 h 4726061"/>
              <a:gd name="connsiteX4" fmla="*/ 0 w 3913214"/>
              <a:gd name="connsiteY4" fmla="*/ 4344010 h 4726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214" h="4726061">
                <a:moveTo>
                  <a:pt x="0" y="4344010"/>
                </a:moveTo>
                <a:lnTo>
                  <a:pt x="1956607" y="0"/>
                </a:lnTo>
                <a:lnTo>
                  <a:pt x="3913214" y="4344010"/>
                </a:lnTo>
                <a:lnTo>
                  <a:pt x="2083495" y="4726061"/>
                </a:lnTo>
                <a:lnTo>
                  <a:pt x="0" y="4344010"/>
                </a:lnTo>
                <a:close/>
              </a:path>
            </a:pathLst>
          </a:custGeom>
          <a:blipFill>
            <a:blip r:embed="rId3">
              <a:alphaModFix/>
            </a:blip>
            <a:stretch>
              <a:fillRect l="-1131" t="9067" r="8342" b="941"/>
            </a:stretch>
          </a:blipFill>
          <a:ln>
            <a:noFill/>
          </a:ln>
          <a:effectLst>
            <a:glow rad="127000">
              <a:schemeClr val="bg1">
                <a:alpha val="7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a:extLst>
              <a:ext uri="{FF2B5EF4-FFF2-40B4-BE49-F238E27FC236}">
                <a16:creationId xmlns:a16="http://schemas.microsoft.com/office/drawing/2014/main" id="{790B60ED-1ADE-05DE-DA05-159B6EFB19C1}"/>
              </a:ext>
            </a:extLst>
          </p:cNvPr>
          <p:cNvSpPr txBox="1"/>
          <p:nvPr/>
        </p:nvSpPr>
        <p:spPr>
          <a:xfrm rot="20843170">
            <a:off x="-577" y="1092436"/>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9" name="Rettangolo 8">
            <a:extLst>
              <a:ext uri="{FF2B5EF4-FFF2-40B4-BE49-F238E27FC236}">
                <a16:creationId xmlns:a16="http://schemas.microsoft.com/office/drawing/2014/main" id="{A1918436-DCB2-A6AA-38B4-248DC40F5076}"/>
              </a:ext>
            </a:extLst>
          </p:cNvPr>
          <p:cNvSpPr/>
          <p:nvPr/>
        </p:nvSpPr>
        <p:spPr>
          <a:xfrm>
            <a:off x="6645677" y="108586"/>
            <a:ext cx="3385459" cy="923330"/>
          </a:xfrm>
          <a:prstGeom prst="rect">
            <a:avLst/>
          </a:prstGeom>
          <a:noFill/>
        </p:spPr>
        <p:txBody>
          <a:bodyPr wrap="square" lIns="91440" tIns="45720" rIns="91440" bIns="45720">
            <a:spAutoFit/>
          </a:bodyPr>
          <a:lstStyle/>
          <a:p>
            <a:r>
              <a:rPr lang="it-IT" sz="5400" b="1" cap="none"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Preghiera</a:t>
            </a:r>
          </a:p>
        </p:txBody>
      </p:sp>
      <p:sp>
        <p:nvSpPr>
          <p:cNvPr id="2" name="Titolo 1">
            <a:extLst>
              <a:ext uri="{FF2B5EF4-FFF2-40B4-BE49-F238E27FC236}">
                <a16:creationId xmlns:a16="http://schemas.microsoft.com/office/drawing/2014/main" id="{7B570B98-5A0B-F902-37CC-737B685EC8C2}"/>
              </a:ext>
            </a:extLst>
          </p:cNvPr>
          <p:cNvSpPr>
            <a:spLocks noGrp="1"/>
          </p:cNvSpPr>
          <p:nvPr>
            <p:ph type="title"/>
          </p:nvPr>
        </p:nvSpPr>
        <p:spPr>
          <a:xfrm rot="20816684">
            <a:off x="2737182" y="130928"/>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3" name="CasellaDiTesto 2">
            <a:extLst>
              <a:ext uri="{FF2B5EF4-FFF2-40B4-BE49-F238E27FC236}">
                <a16:creationId xmlns:a16="http://schemas.microsoft.com/office/drawing/2014/main" id="{CDDCD024-3443-B671-83A5-35F5CE2E9483}"/>
              </a:ext>
            </a:extLst>
          </p:cNvPr>
          <p:cNvSpPr txBox="1"/>
          <p:nvPr/>
        </p:nvSpPr>
        <p:spPr>
          <a:xfrm>
            <a:off x="-183566" y="6245206"/>
            <a:ext cx="2467974" cy="954107"/>
          </a:xfrm>
          <a:prstGeom prst="rect">
            <a:avLst/>
          </a:prstGeom>
          <a:noFill/>
        </p:spPr>
        <p:txBody>
          <a:bodyPr wrap="square">
            <a:spAutoFit/>
          </a:bodyPr>
          <a:lstStyle/>
          <a:p>
            <a:pPr algn="ctr"/>
            <a:r>
              <a:rPr lang="it-IT" sz="32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Mt VI </a:t>
            </a:r>
          </a:p>
          <a:p>
            <a:pPr algn="ctr"/>
            <a:r>
              <a:rPr lang="it-IT" sz="24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1-6; 16-18</a:t>
            </a:r>
          </a:p>
        </p:txBody>
      </p:sp>
      <p:pic>
        <p:nvPicPr>
          <p:cNvPr id="4" name="Immagine 3">
            <a:extLst>
              <a:ext uri="{FF2B5EF4-FFF2-40B4-BE49-F238E27FC236}">
                <a16:creationId xmlns:a16="http://schemas.microsoft.com/office/drawing/2014/main" id="{60095E90-C9E8-B61C-0CED-7AE12B12C7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p:blipFill>
        <p:spPr>
          <a:xfrm>
            <a:off x="1406925" y="2048474"/>
            <a:ext cx="4387101" cy="2830909"/>
          </a:xfrm>
          <a:prstGeom prst="rect">
            <a:avLst/>
          </a:prstGeom>
          <a:effectLst>
            <a:softEdge rad="63500"/>
          </a:effectLst>
        </p:spPr>
      </p:pic>
      <p:pic>
        <p:nvPicPr>
          <p:cNvPr id="26" name="Immagine 25">
            <a:extLst>
              <a:ext uri="{FF2B5EF4-FFF2-40B4-BE49-F238E27FC236}">
                <a16:creationId xmlns:a16="http://schemas.microsoft.com/office/drawing/2014/main" id="{51770870-164F-7E60-A663-D081ADBF06A6}"/>
              </a:ext>
            </a:extLst>
          </p:cNvPr>
          <p:cNvPicPr>
            <a:picLocks noChangeAspect="1"/>
          </p:cNvPicPr>
          <p:nvPr/>
        </p:nvPicPr>
        <p:blipFill rotWithShape="1">
          <a:blip r:embed="rId6"/>
          <a:srcRect t="64638"/>
          <a:stretch/>
        </p:blipFill>
        <p:spPr>
          <a:xfrm>
            <a:off x="893872" y="2459697"/>
            <a:ext cx="5550531" cy="1635486"/>
          </a:xfrm>
          <a:prstGeom prst="rect">
            <a:avLst/>
          </a:prstGeom>
        </p:spPr>
      </p:pic>
      <p:sp>
        <p:nvSpPr>
          <p:cNvPr id="27" name="CasellaDiTesto 26">
            <a:extLst>
              <a:ext uri="{FF2B5EF4-FFF2-40B4-BE49-F238E27FC236}">
                <a16:creationId xmlns:a16="http://schemas.microsoft.com/office/drawing/2014/main" id="{1A1F32BB-85AF-57E6-C36D-49124F81C433}"/>
              </a:ext>
            </a:extLst>
          </p:cNvPr>
          <p:cNvSpPr txBox="1"/>
          <p:nvPr/>
        </p:nvSpPr>
        <p:spPr>
          <a:xfrm>
            <a:off x="7445829" y="6321286"/>
            <a:ext cx="4023731" cy="769441"/>
          </a:xfrm>
          <a:prstGeom prst="rect">
            <a:avLst/>
          </a:prstGeom>
          <a:noFill/>
        </p:spPr>
        <p:txBody>
          <a:bodyPr wrap="square">
            <a:spAutoFit/>
          </a:bodyPr>
          <a:lstStyle/>
          <a:p>
            <a:r>
              <a:rPr lang="it-IT" sz="4400" dirty="0">
                <a:solidFill>
                  <a:srgbClr val="7030A0"/>
                </a:solidFill>
                <a:effectLst>
                  <a:glow rad="88900">
                    <a:schemeClr val="bg1">
                      <a:alpha val="84000"/>
                    </a:schemeClr>
                  </a:glow>
                </a:effectLst>
                <a:latin typeface="Aprillia Wijaya" panose="02000600000000000000" pitchFamily="2" charset="0"/>
              </a:rPr>
              <a:t>Mercoledì delle Ceneri</a:t>
            </a:r>
          </a:p>
        </p:txBody>
      </p:sp>
      <p:sp>
        <p:nvSpPr>
          <p:cNvPr id="6" name="Segnaposto contenuto 2">
            <a:extLst>
              <a:ext uri="{FF2B5EF4-FFF2-40B4-BE49-F238E27FC236}">
                <a16:creationId xmlns:a16="http://schemas.microsoft.com/office/drawing/2014/main" id="{6449967A-4D95-34A8-FD44-F93573A46F3F}"/>
              </a:ext>
            </a:extLst>
          </p:cNvPr>
          <p:cNvSpPr>
            <a:spLocks noGrp="1"/>
          </p:cNvSpPr>
          <p:nvPr>
            <p:ph idx="1"/>
          </p:nvPr>
        </p:nvSpPr>
        <p:spPr>
          <a:xfrm>
            <a:off x="5794026" y="3599656"/>
            <a:ext cx="5064052" cy="2404782"/>
          </a:xfrm>
        </p:spPr>
        <p:txBody>
          <a:bodyPr>
            <a:normAutofit/>
          </a:bodyPr>
          <a:lstStyle/>
          <a:p>
            <a:pPr marL="361950" indent="0">
              <a:lnSpc>
                <a:spcPts val="3000"/>
              </a:lnSpc>
              <a:buNone/>
            </a:pPr>
            <a:r>
              <a:rPr lang="it-IT" sz="2400" b="1" spc="100" dirty="0">
                <a:ln w="6350">
                  <a:solidFill>
                    <a:schemeClr val="accent1">
                      <a:shade val="50000"/>
                    </a:schemeClr>
                  </a:solidFill>
                </a:ln>
                <a:solidFill>
                  <a:schemeClr val="bg1"/>
                </a:solidFill>
                <a:effectLst>
                  <a:glow rad="88900">
                    <a:srgbClr val="FF0000"/>
                  </a:glow>
                </a:effectLst>
                <a:latin typeface="Chianti XBd BT" panose="020C0803030509020204" pitchFamily="34" charset="0"/>
              </a:rPr>
              <a:t>Non per essere </a:t>
            </a:r>
            <a:br>
              <a:rPr lang="it-IT" sz="2400" b="1" spc="100" dirty="0">
                <a:ln w="6350">
                  <a:solidFill>
                    <a:schemeClr val="accent1">
                      <a:shade val="50000"/>
                    </a:schemeClr>
                  </a:solidFill>
                </a:ln>
                <a:solidFill>
                  <a:schemeClr val="bg1"/>
                </a:solidFill>
                <a:effectLst>
                  <a:glow rad="88900">
                    <a:srgbClr val="FF0000"/>
                  </a:glow>
                </a:effectLst>
                <a:latin typeface="Chianti XBd BT" panose="020C0803030509020204" pitchFamily="34" charset="0"/>
              </a:rPr>
            </a:br>
            <a:r>
              <a:rPr lang="it-IT" sz="2400" b="1" spc="100" dirty="0">
                <a:ln w="6350">
                  <a:solidFill>
                    <a:schemeClr val="accent1">
                      <a:shade val="50000"/>
                    </a:schemeClr>
                  </a:solidFill>
                </a:ln>
                <a:solidFill>
                  <a:schemeClr val="bg1"/>
                </a:solidFill>
                <a:effectLst>
                  <a:glow rad="88900">
                    <a:srgbClr val="FF0000"/>
                  </a:glow>
                </a:effectLst>
                <a:latin typeface="Chianti XBd BT" panose="020C0803030509020204" pitchFamily="34" charset="0"/>
              </a:rPr>
              <a:t>VISTI dalla GENTE</a:t>
            </a:r>
          </a:p>
          <a:p>
            <a:pPr marL="361950" indent="-361950">
              <a:lnSpc>
                <a:spcPts val="3000"/>
              </a:lnSpc>
              <a:buNone/>
              <a:tabLst>
                <a:tab pos="361950" algn="l"/>
              </a:tabLst>
            </a:pPr>
            <a:r>
              <a:rPr lang="it-IT" sz="2400" b="1" spc="100" dirty="0">
                <a:ln w="6350">
                  <a:solidFill>
                    <a:schemeClr val="accent1">
                      <a:shade val="50000"/>
                    </a:schemeClr>
                  </a:solidFill>
                </a:ln>
                <a:solidFill>
                  <a:schemeClr val="bg1"/>
                </a:solidFill>
                <a:effectLst>
                  <a:glow rad="88900">
                    <a:srgbClr val="002060"/>
                  </a:glow>
                </a:effectLst>
                <a:latin typeface="Chianti XBd BT" panose="020C0803030509020204" pitchFamily="34" charset="0"/>
              </a:rPr>
              <a:t>• 	Preghiera nella Comunità</a:t>
            </a:r>
          </a:p>
          <a:p>
            <a:pPr marL="361950" indent="-361950">
              <a:lnSpc>
                <a:spcPts val="3000"/>
              </a:lnSpc>
              <a:buNone/>
              <a:tabLst>
                <a:tab pos="361950" algn="l"/>
              </a:tabLst>
            </a:pPr>
            <a:r>
              <a:rPr lang="it-IT" sz="2400" b="1" spc="100" dirty="0">
                <a:ln w="6350">
                  <a:solidFill>
                    <a:schemeClr val="accent1">
                      <a:shade val="50000"/>
                    </a:schemeClr>
                  </a:solidFill>
                </a:ln>
                <a:solidFill>
                  <a:schemeClr val="bg1"/>
                </a:solidFill>
                <a:effectLst>
                  <a:glow rad="88900">
                    <a:srgbClr val="002060"/>
                  </a:glow>
                </a:effectLst>
                <a:latin typeface="Chianti XBd BT" panose="020C0803030509020204" pitchFamily="34" charset="0"/>
              </a:rPr>
              <a:t>•	Preghiera Personale</a:t>
            </a:r>
          </a:p>
        </p:txBody>
      </p:sp>
      <p:sp>
        <p:nvSpPr>
          <p:cNvPr id="7" name="CasellaDiTesto 6">
            <a:extLst>
              <a:ext uri="{FF2B5EF4-FFF2-40B4-BE49-F238E27FC236}">
                <a16:creationId xmlns:a16="http://schemas.microsoft.com/office/drawing/2014/main" id="{7952CDFB-937A-0169-0C1B-760B60C514E6}"/>
              </a:ext>
            </a:extLst>
          </p:cNvPr>
          <p:cNvSpPr txBox="1"/>
          <p:nvPr/>
        </p:nvSpPr>
        <p:spPr>
          <a:xfrm>
            <a:off x="7235937" y="1301262"/>
            <a:ext cx="3315444" cy="1641475"/>
          </a:xfrm>
          <a:prstGeom prst="rect">
            <a:avLst/>
          </a:prstGeom>
          <a:noFill/>
        </p:spPr>
        <p:txBody>
          <a:bodyPr wrap="square">
            <a:spAutoFit/>
          </a:bodyPr>
          <a:lstStyle/>
          <a:p>
            <a:pPr marL="304800" indent="-304800">
              <a:lnSpc>
                <a:spcPts val="4000"/>
              </a:lnSpc>
              <a:buFont typeface="Arial" panose="020B0604020202020204" pitchFamily="34" charset="0"/>
              <a:buChar char="•"/>
            </a:pPr>
            <a:r>
              <a:rPr lang="it-IT" sz="3600" spc="300" dirty="0">
                <a:ln w="6350">
                  <a:noFill/>
                </a:ln>
                <a:solidFill>
                  <a:srgbClr val="FFFF00"/>
                </a:solidFill>
                <a:effectLst>
                  <a:glow rad="88900">
                    <a:srgbClr val="980004">
                      <a:alpha val="99000"/>
                    </a:srgbClr>
                  </a:glow>
                </a:effectLst>
                <a:latin typeface="Andalus" panose="02020603050405020304" pitchFamily="18" charset="-78"/>
                <a:cs typeface="Andalus" panose="02020603050405020304" pitchFamily="18" charset="-78"/>
              </a:rPr>
              <a:t>Parola</a:t>
            </a:r>
          </a:p>
          <a:p>
            <a:pPr marL="304800" indent="-304800">
              <a:lnSpc>
                <a:spcPts val="4000"/>
              </a:lnSpc>
              <a:buFont typeface="Arial" panose="020B0604020202020204" pitchFamily="34" charset="0"/>
              <a:buChar char="•"/>
              <a:tabLst>
                <a:tab pos="265113" algn="l"/>
              </a:tabLst>
            </a:pPr>
            <a:r>
              <a:rPr lang="it-IT" sz="3600" spc="300" dirty="0">
                <a:ln w="6350">
                  <a:noFill/>
                </a:ln>
                <a:solidFill>
                  <a:srgbClr val="FFFF00"/>
                </a:solidFill>
                <a:effectLst>
                  <a:glow rad="88900">
                    <a:srgbClr val="980004">
                      <a:alpha val="99000"/>
                    </a:srgbClr>
                  </a:glow>
                </a:effectLst>
                <a:latin typeface="Andalus" panose="02020603050405020304" pitchFamily="18" charset="-78"/>
                <a:cs typeface="Andalus" panose="02020603050405020304" pitchFamily="18" charset="-78"/>
              </a:rPr>
              <a:t>Pensiero</a:t>
            </a:r>
          </a:p>
          <a:p>
            <a:pPr marL="304800" indent="-304800">
              <a:lnSpc>
                <a:spcPts val="4000"/>
              </a:lnSpc>
              <a:buFont typeface="Arial" panose="020B0604020202020204" pitchFamily="34" charset="0"/>
              <a:buChar char="•"/>
              <a:tabLst>
                <a:tab pos="265113" algn="l"/>
              </a:tabLst>
            </a:pPr>
            <a:r>
              <a:rPr lang="it-IT" sz="3600" spc="300" dirty="0">
                <a:ln w="6350">
                  <a:noFill/>
                </a:ln>
                <a:solidFill>
                  <a:srgbClr val="FFFF00"/>
                </a:solidFill>
                <a:effectLst>
                  <a:glow rad="88900">
                    <a:srgbClr val="980004">
                      <a:alpha val="99000"/>
                    </a:srgbClr>
                  </a:glow>
                </a:effectLst>
                <a:latin typeface="Andalus" panose="02020603050405020304" pitchFamily="18" charset="-78"/>
                <a:cs typeface="Andalus" panose="02020603050405020304" pitchFamily="18" charset="-78"/>
              </a:rPr>
              <a:t>Pratica</a:t>
            </a:r>
          </a:p>
        </p:txBody>
      </p:sp>
    </p:spTree>
    <p:extLst>
      <p:ext uri="{BB962C8B-B14F-4D97-AF65-F5344CB8AC3E}">
        <p14:creationId xmlns:p14="http://schemas.microsoft.com/office/powerpoint/2010/main" val="28434431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900"/>
                                        <p:tgtEl>
                                          <p:spTgt spid="16"/>
                                        </p:tgtEl>
                                      </p:cBhvr>
                                    </p:animEffect>
                                  </p:childTnLst>
                                </p:cTn>
                              </p:par>
                              <p:par>
                                <p:cTn id="8" presetID="18" presetClass="entr" presetSubtype="3" fill="hold" grpId="0" nodeType="withEffect">
                                  <p:stCondLst>
                                    <p:cond delay="1100"/>
                                  </p:stCondLst>
                                  <p:childTnLst>
                                    <p:set>
                                      <p:cBhvr>
                                        <p:cTn id="9" dur="1" fill="hold">
                                          <p:stCondLst>
                                            <p:cond delay="0"/>
                                          </p:stCondLst>
                                        </p:cTn>
                                        <p:tgtEl>
                                          <p:spTgt spid="2"/>
                                        </p:tgtEl>
                                        <p:attrNameLst>
                                          <p:attrName>style.visibility</p:attrName>
                                        </p:attrNameLst>
                                      </p:cBhvr>
                                      <p:to>
                                        <p:strVal val="visible"/>
                                      </p:to>
                                    </p:set>
                                    <p:animEffect transition="in" filter="strips(upRight)">
                                      <p:cBhvr>
                                        <p:cTn id="10" dur="1300"/>
                                        <p:tgtEl>
                                          <p:spTgt spid="2"/>
                                        </p:tgtEl>
                                      </p:cBhvr>
                                    </p:animEffect>
                                  </p:childTnLst>
                                </p:cTn>
                              </p:par>
                            </p:childTnLst>
                          </p:cTn>
                        </p:par>
                        <p:par>
                          <p:cTn id="11" fill="hold">
                            <p:stCondLst>
                              <p:cond delay="2400"/>
                            </p:stCondLst>
                            <p:childTnLst>
                              <p:par>
                                <p:cTn id="12" presetID="15"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9"/>
                                        </p:tgtEl>
                                        <p:attrNameLst>
                                          <p:attrName>ppt_y</p:attrName>
                                        </p:attrNameLst>
                                      </p:cBhvr>
                                      <p:tavLst>
                                        <p:tav tm="0" fmla="#ppt_y+(sin(-2*pi*(1-$))*-#ppt_x+cos(-2*pi*(1-$))*(1-#ppt_y))*(1-$)">
                                          <p:val>
                                            <p:fltVal val="0"/>
                                          </p:val>
                                        </p:tav>
                                        <p:tav tm="100000">
                                          <p:val>
                                            <p:fltVal val="1"/>
                                          </p:val>
                                        </p:tav>
                                      </p:tavLst>
                                    </p:anim>
                                  </p:childTnLst>
                                </p:cTn>
                              </p:par>
                              <p:par>
                                <p:cTn id="18" presetID="26"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464">
                                          <p:stCondLst>
                                            <p:cond delay="0"/>
                                          </p:stCondLst>
                                        </p:cTn>
                                        <p:tgtEl>
                                          <p:spTgt spid="27"/>
                                        </p:tgtEl>
                                      </p:cBhvr>
                                    </p:animEffect>
                                    <p:anim calcmode="lin" valueType="num">
                                      <p:cBhvr>
                                        <p:cTn id="21" dur="1458"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2" dur="531"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3" dur="531" tmFilter="0, 0; 0.125,0.2665; 0.25,0.4; 0.375,0.465; 0.5,0.5;  0.625,0.535; 0.75,0.6; 0.875,0.7335; 1,1">
                                          <p:stCondLst>
                                            <p:cond delay="531"/>
                                          </p:stCondLst>
                                        </p:cTn>
                                        <p:tgtEl>
                                          <p:spTgt spid="27"/>
                                        </p:tgtEl>
                                        <p:attrNameLst>
                                          <p:attrName>ppt_y</p:attrName>
                                        </p:attrNameLst>
                                      </p:cBhvr>
                                      <p:tavLst>
                                        <p:tav tm="0" fmla="#ppt_y-sin(pi*$)/9">
                                          <p:val>
                                            <p:fltVal val="0"/>
                                          </p:val>
                                        </p:tav>
                                        <p:tav tm="100000">
                                          <p:val>
                                            <p:fltVal val="1"/>
                                          </p:val>
                                        </p:tav>
                                      </p:tavLst>
                                    </p:anim>
                                    <p:anim calcmode="lin" valueType="num">
                                      <p:cBhvr>
                                        <p:cTn id="24" dur="266" tmFilter="0, 0; 0.125,0.2665; 0.25,0.4; 0.375,0.465; 0.5,0.5;  0.625,0.535; 0.75,0.6; 0.875,0.7335; 1,1">
                                          <p:stCondLst>
                                            <p:cond delay="1059"/>
                                          </p:stCondLst>
                                        </p:cTn>
                                        <p:tgtEl>
                                          <p:spTgt spid="27"/>
                                        </p:tgtEl>
                                        <p:attrNameLst>
                                          <p:attrName>ppt_y</p:attrName>
                                        </p:attrNameLst>
                                      </p:cBhvr>
                                      <p:tavLst>
                                        <p:tav tm="0" fmla="#ppt_y-sin(pi*$)/27">
                                          <p:val>
                                            <p:fltVal val="0"/>
                                          </p:val>
                                        </p:tav>
                                        <p:tav tm="100000">
                                          <p:val>
                                            <p:fltVal val="1"/>
                                          </p:val>
                                        </p:tav>
                                      </p:tavLst>
                                    </p:anim>
                                    <p:anim calcmode="lin" valueType="num">
                                      <p:cBhvr>
                                        <p:cTn id="25" dur="131" tmFilter="0, 0; 0.125,0.2665; 0.25,0.4; 0.375,0.465; 0.5,0.5;  0.625,0.535; 0.75,0.6; 0.875,0.7335; 1,1">
                                          <p:stCondLst>
                                            <p:cond delay="1325"/>
                                          </p:stCondLst>
                                        </p:cTn>
                                        <p:tgtEl>
                                          <p:spTgt spid="27"/>
                                        </p:tgtEl>
                                        <p:attrNameLst>
                                          <p:attrName>ppt_y</p:attrName>
                                        </p:attrNameLst>
                                      </p:cBhvr>
                                      <p:tavLst>
                                        <p:tav tm="0" fmla="#ppt_y-sin(pi*$)/81">
                                          <p:val>
                                            <p:fltVal val="0"/>
                                          </p:val>
                                        </p:tav>
                                        <p:tav tm="100000">
                                          <p:val>
                                            <p:fltVal val="1"/>
                                          </p:val>
                                        </p:tav>
                                      </p:tavLst>
                                    </p:anim>
                                    <p:animScale>
                                      <p:cBhvr>
                                        <p:cTn id="26" dur="21">
                                          <p:stCondLst>
                                            <p:cond delay="520"/>
                                          </p:stCondLst>
                                        </p:cTn>
                                        <p:tgtEl>
                                          <p:spTgt spid="27"/>
                                        </p:tgtEl>
                                      </p:cBhvr>
                                      <p:to x="100000" y="60000"/>
                                    </p:animScale>
                                    <p:animScale>
                                      <p:cBhvr>
                                        <p:cTn id="27" dur="133" decel="50000">
                                          <p:stCondLst>
                                            <p:cond delay="541"/>
                                          </p:stCondLst>
                                        </p:cTn>
                                        <p:tgtEl>
                                          <p:spTgt spid="27"/>
                                        </p:tgtEl>
                                      </p:cBhvr>
                                      <p:to x="100000" y="100000"/>
                                    </p:animScale>
                                    <p:animScale>
                                      <p:cBhvr>
                                        <p:cTn id="28" dur="21">
                                          <p:stCondLst>
                                            <p:cond delay="1050"/>
                                          </p:stCondLst>
                                        </p:cTn>
                                        <p:tgtEl>
                                          <p:spTgt spid="27"/>
                                        </p:tgtEl>
                                      </p:cBhvr>
                                      <p:to x="100000" y="80000"/>
                                    </p:animScale>
                                    <p:animScale>
                                      <p:cBhvr>
                                        <p:cTn id="29" dur="133" decel="50000">
                                          <p:stCondLst>
                                            <p:cond delay="1070"/>
                                          </p:stCondLst>
                                        </p:cTn>
                                        <p:tgtEl>
                                          <p:spTgt spid="27"/>
                                        </p:tgtEl>
                                      </p:cBhvr>
                                      <p:to x="100000" y="100000"/>
                                    </p:animScale>
                                    <p:animScale>
                                      <p:cBhvr>
                                        <p:cTn id="30" dur="21">
                                          <p:stCondLst>
                                            <p:cond delay="1314"/>
                                          </p:stCondLst>
                                        </p:cTn>
                                        <p:tgtEl>
                                          <p:spTgt spid="27"/>
                                        </p:tgtEl>
                                      </p:cBhvr>
                                      <p:to x="100000" y="90000"/>
                                    </p:animScale>
                                    <p:animScale>
                                      <p:cBhvr>
                                        <p:cTn id="31" dur="133" decel="50000">
                                          <p:stCondLst>
                                            <p:cond delay="1334"/>
                                          </p:stCondLst>
                                        </p:cTn>
                                        <p:tgtEl>
                                          <p:spTgt spid="27"/>
                                        </p:tgtEl>
                                      </p:cBhvr>
                                      <p:to x="100000" y="100000"/>
                                    </p:animScale>
                                    <p:animScale>
                                      <p:cBhvr>
                                        <p:cTn id="32" dur="21">
                                          <p:stCondLst>
                                            <p:cond delay="1446"/>
                                          </p:stCondLst>
                                        </p:cTn>
                                        <p:tgtEl>
                                          <p:spTgt spid="27"/>
                                        </p:tgtEl>
                                      </p:cBhvr>
                                      <p:to x="100000" y="95000"/>
                                    </p:animScale>
                                    <p:animScale>
                                      <p:cBhvr>
                                        <p:cTn id="33" dur="133" decel="50000">
                                          <p:stCondLst>
                                            <p:cond delay="1467"/>
                                          </p:stCondLst>
                                        </p:cTn>
                                        <p:tgtEl>
                                          <p:spTgt spid="27"/>
                                        </p:tgtEl>
                                      </p:cBhvr>
                                      <p:to x="100000" y="100000"/>
                                    </p:animScale>
                                  </p:childTnLst>
                                </p:cTn>
                              </p:par>
                            </p:childTnLst>
                          </p:cTn>
                        </p:par>
                        <p:par>
                          <p:cTn id="34" fill="hold">
                            <p:stCondLst>
                              <p:cond delay="4000"/>
                            </p:stCondLst>
                            <p:childTnLst>
                              <p:par>
                                <p:cTn id="35" presetID="47"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7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nodeType="withEffect">
                                  <p:stCondLst>
                                    <p:cond delay="70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par>
                                <p:cTn id="46" presetID="10" presetClass="entr" presetSubtype="0" fill="hold" grpId="0" nodeType="withEffect">
                                  <p:stCondLst>
                                    <p:cond delay="70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1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fade">
                                      <p:cBhvr>
                                        <p:cTn id="53" dur="1000"/>
                                        <p:tgtEl>
                                          <p:spTgt spid="6">
                                            <p:txEl>
                                              <p:pRg st="0" end="0"/>
                                            </p:txEl>
                                          </p:spTgt>
                                        </p:tgtEl>
                                      </p:cBhvr>
                                    </p:animEffect>
                                    <p:anim calcmode="lin" valueType="num">
                                      <p:cBhvr>
                                        <p:cTn id="5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grpId="0" nodeType="afterEffect">
                                  <p:stCondLst>
                                    <p:cond delay="700"/>
                                  </p:stCondLst>
                                  <p:childTnLst>
                                    <p:set>
                                      <p:cBhvr>
                                        <p:cTn id="58" dur="1" fill="hold">
                                          <p:stCondLst>
                                            <p:cond delay="0"/>
                                          </p:stCondLst>
                                        </p:cTn>
                                        <p:tgtEl>
                                          <p:spTgt spid="6">
                                            <p:txEl>
                                              <p:pRg st="1" end="1"/>
                                            </p:txEl>
                                          </p:spTgt>
                                        </p:tgtEl>
                                        <p:attrNameLst>
                                          <p:attrName>style.visibility</p:attrName>
                                        </p:attrNameLst>
                                      </p:cBhvr>
                                      <p:to>
                                        <p:strVal val="visible"/>
                                      </p:to>
                                    </p:set>
                                    <p:animEffect transition="in" filter="fade">
                                      <p:cBhvr>
                                        <p:cTn id="59" dur="1000"/>
                                        <p:tgtEl>
                                          <p:spTgt spid="6">
                                            <p:txEl>
                                              <p:pRg st="1" end="1"/>
                                            </p:txEl>
                                          </p:spTgt>
                                        </p:tgtEl>
                                      </p:cBhvr>
                                    </p:animEffect>
                                    <p:anim calcmode="lin" valueType="num">
                                      <p:cBhvr>
                                        <p:cTn id="6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62" fill="hold">
                            <p:stCondLst>
                              <p:cond delay="2700"/>
                            </p:stCondLst>
                            <p:childTnLst>
                              <p:par>
                                <p:cTn id="63" presetID="42" presetClass="entr" presetSubtype="0" fill="hold" grpId="0" nodeType="afterEffect">
                                  <p:stCondLst>
                                    <p:cond delay="700"/>
                                  </p:stCondLst>
                                  <p:childTnLst>
                                    <p:set>
                                      <p:cBhvr>
                                        <p:cTn id="64" dur="1" fill="hold">
                                          <p:stCondLst>
                                            <p:cond delay="0"/>
                                          </p:stCondLst>
                                        </p:cTn>
                                        <p:tgtEl>
                                          <p:spTgt spid="6">
                                            <p:txEl>
                                              <p:pRg st="2" end="2"/>
                                            </p:txEl>
                                          </p:spTgt>
                                        </p:tgtEl>
                                        <p:attrNameLst>
                                          <p:attrName>style.visibility</p:attrName>
                                        </p:attrNameLst>
                                      </p:cBhvr>
                                      <p:to>
                                        <p:strVal val="visible"/>
                                      </p:to>
                                    </p:set>
                                    <p:animEffect transition="in" filter="fade">
                                      <p:cBhvr>
                                        <p:cTn id="65" dur="1000"/>
                                        <p:tgtEl>
                                          <p:spTgt spid="6">
                                            <p:txEl>
                                              <p:pRg st="2" end="2"/>
                                            </p:txEl>
                                          </p:spTgt>
                                        </p:tgtEl>
                                      </p:cBhvr>
                                    </p:animEffect>
                                    <p:anim calcmode="lin" valueType="num">
                                      <p:cBhvr>
                                        <p:cTn id="6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6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xEl>
                                              <p:pRg st="0" end="0"/>
                                            </p:txEl>
                                          </p:spTgt>
                                        </p:tgtEl>
                                        <p:attrNameLst>
                                          <p:attrName>style.visibility</p:attrName>
                                        </p:attrNameLst>
                                      </p:cBhvr>
                                      <p:to>
                                        <p:strVal val="visible"/>
                                      </p:to>
                                    </p:set>
                                    <p:animEffect transition="in" filter="wipe(left)">
                                      <p:cBhvr>
                                        <p:cTn id="72" dur="1100"/>
                                        <p:tgtEl>
                                          <p:spTgt spid="7">
                                            <p:txEl>
                                              <p:pRg st="0" end="0"/>
                                            </p:txEl>
                                          </p:spTgt>
                                        </p:tgtEl>
                                      </p:cBhvr>
                                    </p:animEffect>
                                  </p:childTnLst>
                                </p:cTn>
                              </p:par>
                            </p:childTnLst>
                          </p:cTn>
                        </p:par>
                        <p:par>
                          <p:cTn id="73" fill="hold">
                            <p:stCondLst>
                              <p:cond delay="1100"/>
                            </p:stCondLst>
                            <p:childTnLst>
                              <p:par>
                                <p:cTn id="74" presetID="22" presetClass="entr" presetSubtype="8" fill="hold" grpId="0" nodeType="afterEffect">
                                  <p:stCondLst>
                                    <p:cond delay="600"/>
                                  </p:stCondLst>
                                  <p:childTnLst>
                                    <p:set>
                                      <p:cBhvr>
                                        <p:cTn id="75" dur="1" fill="hold">
                                          <p:stCondLst>
                                            <p:cond delay="0"/>
                                          </p:stCondLst>
                                        </p:cTn>
                                        <p:tgtEl>
                                          <p:spTgt spid="7">
                                            <p:txEl>
                                              <p:pRg st="1" end="1"/>
                                            </p:txEl>
                                          </p:spTgt>
                                        </p:tgtEl>
                                        <p:attrNameLst>
                                          <p:attrName>style.visibility</p:attrName>
                                        </p:attrNameLst>
                                      </p:cBhvr>
                                      <p:to>
                                        <p:strVal val="visible"/>
                                      </p:to>
                                    </p:set>
                                    <p:animEffect transition="in" filter="wipe(left)">
                                      <p:cBhvr>
                                        <p:cTn id="76" dur="1100"/>
                                        <p:tgtEl>
                                          <p:spTgt spid="7">
                                            <p:txEl>
                                              <p:pRg st="1" end="1"/>
                                            </p:txEl>
                                          </p:spTgt>
                                        </p:tgtEl>
                                      </p:cBhvr>
                                    </p:animEffect>
                                  </p:childTnLst>
                                </p:cTn>
                              </p:par>
                              <p:par>
                                <p:cTn id="77" presetID="22" presetClass="entr" presetSubtype="8" fill="hold" grpId="0" nodeType="withEffect">
                                  <p:stCondLst>
                                    <p:cond delay="2300"/>
                                  </p:stCondLst>
                                  <p:childTnLst>
                                    <p:set>
                                      <p:cBhvr>
                                        <p:cTn id="78" dur="1" fill="hold">
                                          <p:stCondLst>
                                            <p:cond delay="0"/>
                                          </p:stCondLst>
                                        </p:cTn>
                                        <p:tgtEl>
                                          <p:spTgt spid="7">
                                            <p:txEl>
                                              <p:pRg st="2" end="2"/>
                                            </p:txEl>
                                          </p:spTgt>
                                        </p:tgtEl>
                                        <p:attrNameLst>
                                          <p:attrName>style.visibility</p:attrName>
                                        </p:attrNameLst>
                                      </p:cBhvr>
                                      <p:to>
                                        <p:strVal val="visible"/>
                                      </p:to>
                                    </p:set>
                                    <p:animEffect transition="in" filter="wipe(left)">
                                      <p:cBhvr>
                                        <p:cTn id="79" dur="1100"/>
                                        <p:tgtEl>
                                          <p:spTgt spid="7">
                                            <p:txEl>
                                              <p:pRg st="2" end="2"/>
                                            </p:txEl>
                                          </p:spTgt>
                                        </p:tgtEl>
                                      </p:cBhvr>
                                    </p:animEffect>
                                  </p:childTnLst>
                                </p:cTn>
                              </p:par>
                            </p:childTnLst>
                          </p:cTn>
                        </p:par>
                        <p:par>
                          <p:cTn id="80" fill="hold">
                            <p:stCondLst>
                              <p:cond delay="4500"/>
                            </p:stCondLst>
                            <p:childTnLst>
                              <p:par>
                                <p:cTn id="81" presetID="10" presetClass="entr" presetSubtype="0" fill="hold" nodeType="after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16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9" grpId="0"/>
      <p:bldP spid="2" grpId="0"/>
      <p:bldP spid="3" grpId="0"/>
      <p:bldP spid="27" grpId="0"/>
      <p:bldP spid="6" grpId="0" uiExpand="1" build="p"/>
      <p:bldP spid="7"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10;&#10;Descrizione generata automaticamente">
            <a:extLst>
              <a:ext uri="{FF2B5EF4-FFF2-40B4-BE49-F238E27FC236}">
                <a16:creationId xmlns:a16="http://schemas.microsoft.com/office/drawing/2014/main" id="{C30B5FD0-E01D-3FF7-E614-0AD5BF017D08}"/>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pic>
        <p:nvPicPr>
          <p:cNvPr id="8" name="Immagine 7" descr="Immagine che contiene tavolo, tazza, piatto, pezzo&#10;&#10;Descrizione generata automaticamente">
            <a:extLst>
              <a:ext uri="{FF2B5EF4-FFF2-40B4-BE49-F238E27FC236}">
                <a16:creationId xmlns:a16="http://schemas.microsoft.com/office/drawing/2014/main" id="{B61A8D13-6716-9162-F483-4462907F9CA1}"/>
              </a:ext>
            </a:extLst>
          </p:cNvPr>
          <p:cNvPicPr>
            <a:picLocks noChangeAspect="1"/>
          </p:cNvPicPr>
          <p:nvPr/>
        </p:nvPicPr>
        <p:blipFill>
          <a:blip r:embed="rId3">
            <a:alphaModFix/>
            <a:extLst>
              <a:ext uri="{28A0092B-C50C-407E-A947-70E740481C1C}">
                <a14:useLocalDpi xmlns:a14="http://schemas.microsoft.com/office/drawing/2010/main" val="0"/>
              </a:ext>
            </a:extLst>
          </a:blip>
          <a:srcRect t="667" r="30234"/>
          <a:stretch>
            <a:fillRect/>
          </a:stretch>
        </p:blipFill>
        <p:spPr>
          <a:xfrm rot="18986187" flipH="1">
            <a:off x="-99600" y="3228527"/>
            <a:ext cx="4190618" cy="3158788"/>
          </a:xfrm>
          <a:custGeom>
            <a:avLst/>
            <a:gdLst>
              <a:gd name="connsiteX0" fmla="*/ 0 w 5037810"/>
              <a:gd name="connsiteY0" fmla="*/ 1335609 h 3797381"/>
              <a:gd name="connsiteX1" fmla="*/ 4531367 w 5037810"/>
              <a:gd name="connsiteY1" fmla="*/ 0 h 3797381"/>
              <a:gd name="connsiteX2" fmla="*/ 5037810 w 5037810"/>
              <a:gd name="connsiteY2" fmla="*/ 1994650 h 3797381"/>
              <a:gd name="connsiteX3" fmla="*/ 4042447 w 5037810"/>
              <a:gd name="connsiteY3" fmla="*/ 3797381 h 3797381"/>
              <a:gd name="connsiteX4" fmla="*/ 3871902 w 5037810"/>
              <a:gd name="connsiteY4" fmla="*/ 3797381 h 3797381"/>
              <a:gd name="connsiteX5" fmla="*/ 0 w 5037810"/>
              <a:gd name="connsiteY5" fmla="*/ 1371152 h 379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7810" h="3797381">
                <a:moveTo>
                  <a:pt x="0" y="1335609"/>
                </a:moveTo>
                <a:lnTo>
                  <a:pt x="4531367" y="0"/>
                </a:lnTo>
                <a:lnTo>
                  <a:pt x="5037810" y="1994650"/>
                </a:lnTo>
                <a:lnTo>
                  <a:pt x="4042447" y="3797381"/>
                </a:lnTo>
                <a:lnTo>
                  <a:pt x="3871902" y="3797381"/>
                </a:lnTo>
                <a:lnTo>
                  <a:pt x="0" y="1371152"/>
                </a:lnTo>
                <a:close/>
              </a:path>
            </a:pathLst>
          </a:custGeom>
          <a:effectLst>
            <a:glow rad="127000">
              <a:schemeClr val="bg1">
                <a:alpha val="79000"/>
              </a:schemeClr>
            </a:glow>
            <a:softEdge rad="0"/>
          </a:effectLst>
        </p:spPr>
      </p:pic>
      <p:sp>
        <p:nvSpPr>
          <p:cNvPr id="16" name="CasellaDiTesto 15">
            <a:extLst>
              <a:ext uri="{FF2B5EF4-FFF2-40B4-BE49-F238E27FC236}">
                <a16:creationId xmlns:a16="http://schemas.microsoft.com/office/drawing/2014/main" id="{790B60ED-1ADE-05DE-DA05-159B6EFB19C1}"/>
              </a:ext>
            </a:extLst>
          </p:cNvPr>
          <p:cNvSpPr txBox="1"/>
          <p:nvPr/>
        </p:nvSpPr>
        <p:spPr>
          <a:xfrm rot="20843170">
            <a:off x="-577" y="1092436"/>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9" name="Rettangolo 8">
            <a:extLst>
              <a:ext uri="{FF2B5EF4-FFF2-40B4-BE49-F238E27FC236}">
                <a16:creationId xmlns:a16="http://schemas.microsoft.com/office/drawing/2014/main" id="{A1918436-DCB2-A6AA-38B4-248DC40F5076}"/>
              </a:ext>
            </a:extLst>
          </p:cNvPr>
          <p:cNvSpPr/>
          <p:nvPr/>
        </p:nvSpPr>
        <p:spPr>
          <a:xfrm>
            <a:off x="6768034" y="153674"/>
            <a:ext cx="2705675" cy="923330"/>
          </a:xfrm>
          <a:prstGeom prst="rect">
            <a:avLst/>
          </a:prstGeom>
          <a:noFill/>
        </p:spPr>
        <p:txBody>
          <a:bodyPr wrap="square" lIns="91440" tIns="45720" rIns="91440" bIns="45720">
            <a:spAutoFit/>
          </a:bodyPr>
          <a:lstStyle/>
          <a:p>
            <a:r>
              <a:rPr lang="it-IT" sz="5400" b="1" cap="none"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Digiuno</a:t>
            </a:r>
          </a:p>
        </p:txBody>
      </p:sp>
      <p:sp>
        <p:nvSpPr>
          <p:cNvPr id="2" name="Titolo 1">
            <a:extLst>
              <a:ext uri="{FF2B5EF4-FFF2-40B4-BE49-F238E27FC236}">
                <a16:creationId xmlns:a16="http://schemas.microsoft.com/office/drawing/2014/main" id="{7B570B98-5A0B-F902-37CC-737B685EC8C2}"/>
              </a:ext>
            </a:extLst>
          </p:cNvPr>
          <p:cNvSpPr>
            <a:spLocks noGrp="1"/>
          </p:cNvSpPr>
          <p:nvPr>
            <p:ph type="title"/>
          </p:nvPr>
        </p:nvSpPr>
        <p:spPr>
          <a:xfrm rot="20816684">
            <a:off x="2737182" y="130928"/>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3" name="CasellaDiTesto 2">
            <a:extLst>
              <a:ext uri="{FF2B5EF4-FFF2-40B4-BE49-F238E27FC236}">
                <a16:creationId xmlns:a16="http://schemas.microsoft.com/office/drawing/2014/main" id="{CDDCD024-3443-B671-83A5-35F5CE2E9483}"/>
              </a:ext>
            </a:extLst>
          </p:cNvPr>
          <p:cNvSpPr txBox="1"/>
          <p:nvPr/>
        </p:nvSpPr>
        <p:spPr>
          <a:xfrm>
            <a:off x="-287203" y="6183864"/>
            <a:ext cx="2467974" cy="954107"/>
          </a:xfrm>
          <a:prstGeom prst="rect">
            <a:avLst/>
          </a:prstGeom>
          <a:noFill/>
        </p:spPr>
        <p:txBody>
          <a:bodyPr wrap="square">
            <a:spAutoFit/>
          </a:bodyPr>
          <a:lstStyle/>
          <a:p>
            <a:pPr algn="ctr"/>
            <a:r>
              <a:rPr lang="it-IT" sz="32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Mt VI </a:t>
            </a:r>
          </a:p>
          <a:p>
            <a:pPr algn="ctr"/>
            <a:r>
              <a:rPr lang="it-IT" sz="24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1-6; 16-18</a:t>
            </a:r>
          </a:p>
        </p:txBody>
      </p:sp>
      <p:pic>
        <p:nvPicPr>
          <p:cNvPr id="4" name="Immagine 3">
            <a:extLst>
              <a:ext uri="{FF2B5EF4-FFF2-40B4-BE49-F238E27FC236}">
                <a16:creationId xmlns:a16="http://schemas.microsoft.com/office/drawing/2014/main" id="{60095E90-C9E8-B61C-0CED-7AE12B12C7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p:blipFill>
        <p:spPr>
          <a:xfrm>
            <a:off x="1008250" y="2046135"/>
            <a:ext cx="4387101" cy="2830909"/>
          </a:xfrm>
          <a:prstGeom prst="rect">
            <a:avLst/>
          </a:prstGeom>
          <a:effectLst>
            <a:softEdge rad="63500"/>
          </a:effectLst>
        </p:spPr>
      </p:pic>
      <p:pic>
        <p:nvPicPr>
          <p:cNvPr id="26" name="Immagine 25">
            <a:extLst>
              <a:ext uri="{FF2B5EF4-FFF2-40B4-BE49-F238E27FC236}">
                <a16:creationId xmlns:a16="http://schemas.microsoft.com/office/drawing/2014/main" id="{51770870-164F-7E60-A663-D081ADBF06A6}"/>
              </a:ext>
            </a:extLst>
          </p:cNvPr>
          <p:cNvPicPr>
            <a:picLocks noChangeAspect="1"/>
          </p:cNvPicPr>
          <p:nvPr/>
        </p:nvPicPr>
        <p:blipFill rotWithShape="1">
          <a:blip r:embed="rId6"/>
          <a:srcRect t="64638"/>
          <a:stretch/>
        </p:blipFill>
        <p:spPr>
          <a:xfrm>
            <a:off x="447160" y="2459257"/>
            <a:ext cx="5550531" cy="1635486"/>
          </a:xfrm>
          <a:prstGeom prst="rect">
            <a:avLst/>
          </a:prstGeom>
        </p:spPr>
      </p:pic>
      <p:sp>
        <p:nvSpPr>
          <p:cNvPr id="27" name="CasellaDiTesto 26">
            <a:extLst>
              <a:ext uri="{FF2B5EF4-FFF2-40B4-BE49-F238E27FC236}">
                <a16:creationId xmlns:a16="http://schemas.microsoft.com/office/drawing/2014/main" id="{1A1F32BB-85AF-57E6-C36D-49124F81C433}"/>
              </a:ext>
            </a:extLst>
          </p:cNvPr>
          <p:cNvSpPr txBox="1"/>
          <p:nvPr/>
        </p:nvSpPr>
        <p:spPr>
          <a:xfrm>
            <a:off x="7247779" y="6276198"/>
            <a:ext cx="4023731" cy="769441"/>
          </a:xfrm>
          <a:prstGeom prst="rect">
            <a:avLst/>
          </a:prstGeom>
          <a:noFill/>
        </p:spPr>
        <p:txBody>
          <a:bodyPr wrap="square">
            <a:spAutoFit/>
          </a:bodyPr>
          <a:lstStyle/>
          <a:p>
            <a:r>
              <a:rPr lang="it-IT" sz="4400" dirty="0">
                <a:solidFill>
                  <a:srgbClr val="7030A0"/>
                </a:solidFill>
                <a:effectLst>
                  <a:glow rad="88900">
                    <a:schemeClr val="bg1">
                      <a:alpha val="84000"/>
                    </a:schemeClr>
                  </a:glow>
                </a:effectLst>
                <a:latin typeface="Aprillia Wijaya" panose="02000600000000000000" pitchFamily="2" charset="0"/>
              </a:rPr>
              <a:t>Mercoledì delle Ceneri</a:t>
            </a:r>
          </a:p>
        </p:txBody>
      </p:sp>
      <p:sp>
        <p:nvSpPr>
          <p:cNvPr id="6" name="Segnaposto contenuto 2">
            <a:extLst>
              <a:ext uri="{FF2B5EF4-FFF2-40B4-BE49-F238E27FC236}">
                <a16:creationId xmlns:a16="http://schemas.microsoft.com/office/drawing/2014/main" id="{6449967A-4D95-34A8-FD44-F93573A46F3F}"/>
              </a:ext>
            </a:extLst>
          </p:cNvPr>
          <p:cNvSpPr>
            <a:spLocks noGrp="1"/>
          </p:cNvSpPr>
          <p:nvPr>
            <p:ph idx="1"/>
          </p:nvPr>
        </p:nvSpPr>
        <p:spPr>
          <a:xfrm>
            <a:off x="5766205" y="3554441"/>
            <a:ext cx="5064052" cy="1121205"/>
          </a:xfrm>
        </p:spPr>
        <p:txBody>
          <a:bodyPr>
            <a:normAutofit/>
          </a:bodyPr>
          <a:lstStyle/>
          <a:p>
            <a:pPr marL="0" indent="361950">
              <a:lnSpc>
                <a:spcPts val="3000"/>
              </a:lnSpc>
              <a:buNone/>
            </a:pPr>
            <a:r>
              <a:rPr lang="it-IT" sz="2400" b="1" spc="100" dirty="0">
                <a:ln w="6350">
                  <a:solidFill>
                    <a:schemeClr val="accent1">
                      <a:shade val="50000"/>
                    </a:schemeClr>
                  </a:solidFill>
                </a:ln>
                <a:solidFill>
                  <a:schemeClr val="bg1"/>
                </a:solidFill>
                <a:effectLst>
                  <a:glow rad="88900">
                    <a:srgbClr val="FF0000"/>
                  </a:glow>
                </a:effectLst>
                <a:latin typeface="Chianti XBd BT" panose="020C0803030509020204" pitchFamily="34" charset="0"/>
              </a:rPr>
              <a:t>Non per essere TRISTI</a:t>
            </a:r>
          </a:p>
          <a:p>
            <a:pPr marL="361950" indent="-361950">
              <a:lnSpc>
                <a:spcPts val="3000"/>
              </a:lnSpc>
              <a:buNone/>
            </a:pPr>
            <a:r>
              <a:rPr lang="it-IT" sz="2400" b="1" spc="100" dirty="0">
                <a:ln w="6350">
                  <a:solidFill>
                    <a:schemeClr val="accent1">
                      <a:shade val="50000"/>
                    </a:schemeClr>
                  </a:solidFill>
                </a:ln>
                <a:solidFill>
                  <a:schemeClr val="bg1"/>
                </a:solidFill>
                <a:effectLst>
                  <a:glow rad="88900">
                    <a:srgbClr val="002060"/>
                  </a:glow>
                </a:effectLst>
                <a:latin typeface="Chianti XBd BT" panose="020C0803030509020204" pitchFamily="34" charset="0"/>
              </a:rPr>
              <a:t>• 	Allegri</a:t>
            </a:r>
            <a:r>
              <a:rPr lang="it-IT" sz="2400" spc="100" dirty="0">
                <a:ln w="3175">
                  <a:solidFill>
                    <a:schemeClr val="accent1">
                      <a:shade val="50000"/>
                    </a:schemeClr>
                  </a:solidFill>
                </a:ln>
                <a:solidFill>
                  <a:schemeClr val="bg1"/>
                </a:solidFill>
                <a:effectLst>
                  <a:glow rad="88900">
                    <a:srgbClr val="002060"/>
                  </a:glow>
                </a:effectLst>
                <a:latin typeface="Chianti XBd BT" panose="020C0803030509020204" pitchFamily="34" charset="0"/>
              </a:rPr>
              <a:t>(</a:t>
            </a:r>
            <a:r>
              <a:rPr lang="it-IT" sz="2400" b="1" spc="100" dirty="0">
                <a:ln w="6350">
                  <a:solidFill>
                    <a:schemeClr val="accent1">
                      <a:shade val="50000"/>
                    </a:schemeClr>
                  </a:solidFill>
                </a:ln>
                <a:solidFill>
                  <a:schemeClr val="bg1"/>
                </a:solidFill>
                <a:effectLst>
                  <a:glow rad="88900">
                    <a:srgbClr val="002060"/>
                  </a:glow>
                </a:effectLst>
                <a:latin typeface="Chianti XBd BT" panose="020C0803030509020204" pitchFamily="34" charset="0"/>
              </a:rPr>
              <a:t>a</a:t>
            </a:r>
            <a:r>
              <a:rPr lang="it-IT" sz="2400" spc="100" dirty="0">
                <a:ln w="3175">
                  <a:solidFill>
                    <a:schemeClr val="accent1">
                      <a:shade val="50000"/>
                    </a:schemeClr>
                  </a:solidFill>
                </a:ln>
                <a:solidFill>
                  <a:schemeClr val="bg1"/>
                </a:solidFill>
                <a:effectLst>
                  <a:glow rad="88900">
                    <a:srgbClr val="002060"/>
                  </a:glow>
                </a:effectLst>
                <a:latin typeface="Chianti XBd BT" panose="020C0803030509020204" pitchFamily="34" charset="0"/>
              </a:rPr>
              <a:t>)</a:t>
            </a:r>
          </a:p>
        </p:txBody>
      </p:sp>
      <p:sp>
        <p:nvSpPr>
          <p:cNvPr id="7" name="CasellaDiTesto 6">
            <a:extLst>
              <a:ext uri="{FF2B5EF4-FFF2-40B4-BE49-F238E27FC236}">
                <a16:creationId xmlns:a16="http://schemas.microsoft.com/office/drawing/2014/main" id="{7952CDFB-937A-0169-0C1B-760B60C514E6}"/>
              </a:ext>
            </a:extLst>
          </p:cNvPr>
          <p:cNvSpPr txBox="1"/>
          <p:nvPr/>
        </p:nvSpPr>
        <p:spPr>
          <a:xfrm>
            <a:off x="7247779" y="1307893"/>
            <a:ext cx="3732959" cy="1641475"/>
          </a:xfrm>
          <a:prstGeom prst="rect">
            <a:avLst/>
          </a:prstGeom>
          <a:noFill/>
        </p:spPr>
        <p:txBody>
          <a:bodyPr wrap="square">
            <a:spAutoFit/>
          </a:bodyPr>
          <a:lstStyle/>
          <a:p>
            <a:pPr marL="304800" indent="-304800">
              <a:lnSpc>
                <a:spcPts val="4000"/>
              </a:lnSpc>
              <a:buFont typeface="Arial" panose="020B0604020202020204" pitchFamily="34" charset="0"/>
              <a:buChar char="•"/>
            </a:pPr>
            <a:r>
              <a:rPr lang="it-IT" sz="3600" spc="300" dirty="0">
                <a:ln w="6350">
                  <a:noFill/>
                </a:ln>
                <a:solidFill>
                  <a:srgbClr val="FFFF00"/>
                </a:solidFill>
                <a:effectLst>
                  <a:glow rad="88900">
                    <a:srgbClr val="980004">
                      <a:alpha val="99000"/>
                    </a:srgbClr>
                  </a:glow>
                </a:effectLst>
                <a:latin typeface="Andalus" panose="02020603050405020304" pitchFamily="18" charset="-78"/>
                <a:cs typeface="Andalus" panose="02020603050405020304" pitchFamily="18" charset="-78"/>
              </a:rPr>
              <a:t>Testa</a:t>
            </a:r>
          </a:p>
          <a:p>
            <a:pPr marL="304800" indent="-304800">
              <a:lnSpc>
                <a:spcPts val="4000"/>
              </a:lnSpc>
              <a:buFont typeface="Arial" panose="020B0604020202020204" pitchFamily="34" charset="0"/>
              <a:buChar char="•"/>
              <a:tabLst>
                <a:tab pos="265113" algn="l"/>
              </a:tabLst>
            </a:pPr>
            <a:r>
              <a:rPr lang="it-IT" sz="3600" spc="300" dirty="0">
                <a:ln w="6350">
                  <a:noFill/>
                </a:ln>
                <a:solidFill>
                  <a:srgbClr val="FFFF00"/>
                </a:solidFill>
                <a:effectLst>
                  <a:glow rad="88900">
                    <a:srgbClr val="980004">
                      <a:alpha val="99000"/>
                    </a:srgbClr>
                  </a:glow>
                </a:effectLst>
                <a:latin typeface="Andalus" panose="02020603050405020304" pitchFamily="18" charset="-78"/>
                <a:cs typeface="Andalus" panose="02020603050405020304" pitchFamily="18" charset="-78"/>
              </a:rPr>
              <a:t>Testimonianza</a:t>
            </a:r>
          </a:p>
          <a:p>
            <a:pPr marL="304800" indent="-304800">
              <a:lnSpc>
                <a:spcPts val="4000"/>
              </a:lnSpc>
              <a:buFont typeface="Arial" panose="020B0604020202020204" pitchFamily="34" charset="0"/>
              <a:buChar char="•"/>
              <a:tabLst>
                <a:tab pos="265113" algn="l"/>
              </a:tabLst>
            </a:pPr>
            <a:r>
              <a:rPr lang="it-IT" sz="3600" spc="300" dirty="0">
                <a:ln w="6350">
                  <a:noFill/>
                </a:ln>
                <a:solidFill>
                  <a:srgbClr val="FFFF00"/>
                </a:solidFill>
                <a:effectLst>
                  <a:glow rad="88900">
                    <a:srgbClr val="980004">
                      <a:alpha val="99000"/>
                    </a:srgbClr>
                  </a:glow>
                </a:effectLst>
                <a:latin typeface="Andalus" panose="02020603050405020304" pitchFamily="18" charset="-78"/>
                <a:cs typeface="Andalus" panose="02020603050405020304" pitchFamily="18" charset="-78"/>
              </a:rPr>
              <a:t>Tolleranza</a:t>
            </a:r>
          </a:p>
        </p:txBody>
      </p:sp>
    </p:spTree>
    <p:extLst>
      <p:ext uri="{BB962C8B-B14F-4D97-AF65-F5344CB8AC3E}">
        <p14:creationId xmlns:p14="http://schemas.microsoft.com/office/powerpoint/2010/main" val="215827455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900"/>
                                        <p:tgtEl>
                                          <p:spTgt spid="16"/>
                                        </p:tgtEl>
                                      </p:cBhvr>
                                    </p:animEffect>
                                  </p:childTnLst>
                                </p:cTn>
                              </p:par>
                              <p:par>
                                <p:cTn id="8" presetID="18" presetClass="entr" presetSubtype="3" fill="hold" grpId="0" nodeType="withEffect">
                                  <p:stCondLst>
                                    <p:cond delay="1100"/>
                                  </p:stCondLst>
                                  <p:childTnLst>
                                    <p:set>
                                      <p:cBhvr>
                                        <p:cTn id="9" dur="1" fill="hold">
                                          <p:stCondLst>
                                            <p:cond delay="0"/>
                                          </p:stCondLst>
                                        </p:cTn>
                                        <p:tgtEl>
                                          <p:spTgt spid="2"/>
                                        </p:tgtEl>
                                        <p:attrNameLst>
                                          <p:attrName>style.visibility</p:attrName>
                                        </p:attrNameLst>
                                      </p:cBhvr>
                                      <p:to>
                                        <p:strVal val="visible"/>
                                      </p:to>
                                    </p:set>
                                    <p:animEffect transition="in" filter="strips(upRight)">
                                      <p:cBhvr>
                                        <p:cTn id="10" dur="1300"/>
                                        <p:tgtEl>
                                          <p:spTgt spid="2"/>
                                        </p:tgtEl>
                                      </p:cBhvr>
                                    </p:animEffect>
                                  </p:childTnLst>
                                </p:cTn>
                              </p:par>
                            </p:childTnLst>
                          </p:cTn>
                        </p:par>
                        <p:par>
                          <p:cTn id="11" fill="hold">
                            <p:stCondLst>
                              <p:cond delay="2400"/>
                            </p:stCondLst>
                            <p:childTnLst>
                              <p:par>
                                <p:cTn id="12" presetID="15"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200" fill="hold"/>
                                        <p:tgtEl>
                                          <p:spTgt spid="9"/>
                                        </p:tgtEl>
                                        <p:attrNameLst>
                                          <p:attrName>ppt_w</p:attrName>
                                        </p:attrNameLst>
                                      </p:cBhvr>
                                      <p:tavLst>
                                        <p:tav tm="0">
                                          <p:val>
                                            <p:fltVal val="0"/>
                                          </p:val>
                                        </p:tav>
                                        <p:tav tm="100000">
                                          <p:val>
                                            <p:strVal val="#ppt_w"/>
                                          </p:val>
                                        </p:tav>
                                      </p:tavLst>
                                    </p:anim>
                                    <p:anim calcmode="lin" valueType="num">
                                      <p:cBhvr>
                                        <p:cTn id="15" dur="1200" fill="hold"/>
                                        <p:tgtEl>
                                          <p:spTgt spid="9"/>
                                        </p:tgtEl>
                                        <p:attrNameLst>
                                          <p:attrName>ppt_h</p:attrName>
                                        </p:attrNameLst>
                                      </p:cBhvr>
                                      <p:tavLst>
                                        <p:tav tm="0">
                                          <p:val>
                                            <p:fltVal val="0"/>
                                          </p:val>
                                        </p:tav>
                                        <p:tav tm="100000">
                                          <p:val>
                                            <p:strVal val="#ppt_h"/>
                                          </p:val>
                                        </p:tav>
                                      </p:tavLst>
                                    </p:anim>
                                    <p:anim calcmode="lin" valueType="num">
                                      <p:cBhvr>
                                        <p:cTn id="16" dur="1200" fill="hold"/>
                                        <p:tgtEl>
                                          <p:spTgt spid="9"/>
                                        </p:tgtEl>
                                        <p:attrNameLst>
                                          <p:attrName>ppt_x</p:attrName>
                                        </p:attrNameLst>
                                      </p:cBhvr>
                                      <p:tavLst>
                                        <p:tav tm="0" fmla="#ppt_x+(cos(-2*pi*(1-$))*-#ppt_x-sin(-2*pi*(1-$))*(1-#ppt_y))*(1-$)">
                                          <p:val>
                                            <p:fltVal val="0"/>
                                          </p:val>
                                        </p:tav>
                                        <p:tav tm="100000">
                                          <p:val>
                                            <p:fltVal val="1"/>
                                          </p:val>
                                        </p:tav>
                                      </p:tavLst>
                                    </p:anim>
                                    <p:anim calcmode="lin" valueType="num">
                                      <p:cBhvr>
                                        <p:cTn id="17" dur="1200" fill="hold"/>
                                        <p:tgtEl>
                                          <p:spTgt spid="9"/>
                                        </p:tgtEl>
                                        <p:attrNameLst>
                                          <p:attrName>ppt_y</p:attrName>
                                        </p:attrNameLst>
                                      </p:cBhvr>
                                      <p:tavLst>
                                        <p:tav tm="0" fmla="#ppt_y+(sin(-2*pi*(1-$))*-#ppt_x+cos(-2*pi*(1-$))*(1-#ppt_y))*(1-$)">
                                          <p:val>
                                            <p:fltVal val="0"/>
                                          </p:val>
                                        </p:tav>
                                        <p:tav tm="100000">
                                          <p:val>
                                            <p:fltVal val="1"/>
                                          </p:val>
                                        </p:tav>
                                      </p:tavLst>
                                    </p:anim>
                                  </p:childTnLst>
                                </p:cTn>
                              </p:par>
                              <p:par>
                                <p:cTn id="18" presetID="26"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80">
                                          <p:stCondLst>
                                            <p:cond delay="0"/>
                                          </p:stCondLst>
                                        </p:cTn>
                                        <p:tgtEl>
                                          <p:spTgt spid="27"/>
                                        </p:tgtEl>
                                      </p:cBhvr>
                                    </p:animEffect>
                                    <p:anim calcmode="lin" valueType="num">
                                      <p:cBhvr>
                                        <p:cTn id="2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6" dur="26">
                                          <p:stCondLst>
                                            <p:cond delay="650"/>
                                          </p:stCondLst>
                                        </p:cTn>
                                        <p:tgtEl>
                                          <p:spTgt spid="27"/>
                                        </p:tgtEl>
                                      </p:cBhvr>
                                      <p:to x="100000" y="60000"/>
                                    </p:animScale>
                                    <p:animScale>
                                      <p:cBhvr>
                                        <p:cTn id="27" dur="166" decel="50000">
                                          <p:stCondLst>
                                            <p:cond delay="676"/>
                                          </p:stCondLst>
                                        </p:cTn>
                                        <p:tgtEl>
                                          <p:spTgt spid="27"/>
                                        </p:tgtEl>
                                      </p:cBhvr>
                                      <p:to x="100000" y="100000"/>
                                    </p:animScale>
                                    <p:animScale>
                                      <p:cBhvr>
                                        <p:cTn id="28" dur="26">
                                          <p:stCondLst>
                                            <p:cond delay="1312"/>
                                          </p:stCondLst>
                                        </p:cTn>
                                        <p:tgtEl>
                                          <p:spTgt spid="27"/>
                                        </p:tgtEl>
                                      </p:cBhvr>
                                      <p:to x="100000" y="80000"/>
                                    </p:animScale>
                                    <p:animScale>
                                      <p:cBhvr>
                                        <p:cTn id="29" dur="166" decel="50000">
                                          <p:stCondLst>
                                            <p:cond delay="1338"/>
                                          </p:stCondLst>
                                        </p:cTn>
                                        <p:tgtEl>
                                          <p:spTgt spid="27"/>
                                        </p:tgtEl>
                                      </p:cBhvr>
                                      <p:to x="100000" y="100000"/>
                                    </p:animScale>
                                    <p:animScale>
                                      <p:cBhvr>
                                        <p:cTn id="30" dur="26">
                                          <p:stCondLst>
                                            <p:cond delay="1642"/>
                                          </p:stCondLst>
                                        </p:cTn>
                                        <p:tgtEl>
                                          <p:spTgt spid="27"/>
                                        </p:tgtEl>
                                      </p:cBhvr>
                                      <p:to x="100000" y="90000"/>
                                    </p:animScale>
                                    <p:animScale>
                                      <p:cBhvr>
                                        <p:cTn id="31" dur="166" decel="50000">
                                          <p:stCondLst>
                                            <p:cond delay="1668"/>
                                          </p:stCondLst>
                                        </p:cTn>
                                        <p:tgtEl>
                                          <p:spTgt spid="27"/>
                                        </p:tgtEl>
                                      </p:cBhvr>
                                      <p:to x="100000" y="100000"/>
                                    </p:animScale>
                                    <p:animScale>
                                      <p:cBhvr>
                                        <p:cTn id="32" dur="26">
                                          <p:stCondLst>
                                            <p:cond delay="1808"/>
                                          </p:stCondLst>
                                        </p:cTn>
                                        <p:tgtEl>
                                          <p:spTgt spid="27"/>
                                        </p:tgtEl>
                                      </p:cBhvr>
                                      <p:to x="100000" y="95000"/>
                                    </p:animScale>
                                    <p:animScale>
                                      <p:cBhvr>
                                        <p:cTn id="33" dur="166" decel="50000">
                                          <p:stCondLst>
                                            <p:cond delay="1834"/>
                                          </p:stCondLst>
                                        </p:cTn>
                                        <p:tgtEl>
                                          <p:spTgt spid="27"/>
                                        </p:tgtEl>
                                      </p:cBhvr>
                                      <p:to x="100000" y="100000"/>
                                    </p:animScale>
                                  </p:childTnLst>
                                </p:cTn>
                              </p:par>
                            </p:childTnLst>
                          </p:cTn>
                        </p:par>
                        <p:par>
                          <p:cTn id="34" fill="hold">
                            <p:stCondLst>
                              <p:cond delay="4400"/>
                            </p:stCondLst>
                            <p:childTnLst>
                              <p:par>
                                <p:cTn id="35" presetID="47"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7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nodeType="withEffect">
                                  <p:stCondLst>
                                    <p:cond delay="70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par>
                                <p:cTn id="46" presetID="22" presetClass="entr" presetSubtype="2" fill="hold" nodeType="withEffect">
                                  <p:stCondLst>
                                    <p:cond delay="700"/>
                                  </p:stCondLst>
                                  <p:childTnLst>
                                    <p:set>
                                      <p:cBhvr>
                                        <p:cTn id="47" dur="1" fill="hold">
                                          <p:stCondLst>
                                            <p:cond delay="0"/>
                                          </p:stCondLst>
                                        </p:cTn>
                                        <p:tgtEl>
                                          <p:spTgt spid="8"/>
                                        </p:tgtEl>
                                        <p:attrNameLst>
                                          <p:attrName>style.visibility</p:attrName>
                                        </p:attrNameLst>
                                      </p:cBhvr>
                                      <p:to>
                                        <p:strVal val="visible"/>
                                      </p:to>
                                    </p:set>
                                    <p:animEffect transition="in" filter="wipe(right)">
                                      <p:cBhvr>
                                        <p:cTn id="48" dur="10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Effect transition="in" filter="fade">
                                      <p:cBhvr>
                                        <p:cTn id="53" dur="1000"/>
                                        <p:tgtEl>
                                          <p:spTgt spid="6">
                                            <p:txEl>
                                              <p:pRg st="0" end="0"/>
                                            </p:txEl>
                                          </p:spTgt>
                                        </p:tgtEl>
                                      </p:cBhvr>
                                    </p:animEffect>
                                    <p:anim calcmode="lin" valueType="num">
                                      <p:cBhvr>
                                        <p:cTn id="5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42" presetClass="entr" presetSubtype="0" fill="hold" grpId="0" nodeType="afterEffect">
                                  <p:stCondLst>
                                    <p:cond delay="300"/>
                                  </p:stCondLst>
                                  <p:childTnLst>
                                    <p:set>
                                      <p:cBhvr>
                                        <p:cTn id="58" dur="1" fill="hold">
                                          <p:stCondLst>
                                            <p:cond delay="0"/>
                                          </p:stCondLst>
                                        </p:cTn>
                                        <p:tgtEl>
                                          <p:spTgt spid="6">
                                            <p:txEl>
                                              <p:pRg st="1" end="1"/>
                                            </p:txEl>
                                          </p:spTgt>
                                        </p:tgtEl>
                                        <p:attrNameLst>
                                          <p:attrName>style.visibility</p:attrName>
                                        </p:attrNameLst>
                                      </p:cBhvr>
                                      <p:to>
                                        <p:strVal val="visible"/>
                                      </p:to>
                                    </p:set>
                                    <p:animEffect transition="in" filter="fade">
                                      <p:cBhvr>
                                        <p:cTn id="59" dur="1000"/>
                                        <p:tgtEl>
                                          <p:spTgt spid="6">
                                            <p:txEl>
                                              <p:pRg st="1" end="1"/>
                                            </p:txEl>
                                          </p:spTgt>
                                        </p:tgtEl>
                                      </p:cBhvr>
                                    </p:animEffect>
                                    <p:anim calcmode="lin" valueType="num">
                                      <p:cBhvr>
                                        <p:cTn id="6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
                                            <p:txEl>
                                              <p:pRg st="0" end="0"/>
                                            </p:txEl>
                                          </p:spTgt>
                                        </p:tgtEl>
                                        <p:attrNameLst>
                                          <p:attrName>style.visibility</p:attrName>
                                        </p:attrNameLst>
                                      </p:cBhvr>
                                      <p:to>
                                        <p:strVal val="visible"/>
                                      </p:to>
                                    </p:set>
                                    <p:animEffect transition="in" filter="wipe(left)">
                                      <p:cBhvr>
                                        <p:cTn id="66" dur="1100"/>
                                        <p:tgtEl>
                                          <p:spTgt spid="7">
                                            <p:txEl>
                                              <p:pRg st="0" end="0"/>
                                            </p:txEl>
                                          </p:spTgt>
                                        </p:tgtEl>
                                      </p:cBhvr>
                                    </p:animEffect>
                                  </p:childTnLst>
                                </p:cTn>
                              </p:par>
                            </p:childTnLst>
                          </p:cTn>
                        </p:par>
                        <p:par>
                          <p:cTn id="67" fill="hold">
                            <p:stCondLst>
                              <p:cond delay="1100"/>
                            </p:stCondLst>
                            <p:childTnLst>
                              <p:par>
                                <p:cTn id="68" presetID="22" presetClass="entr" presetSubtype="8" fill="hold" grpId="0" nodeType="afterEffect">
                                  <p:stCondLst>
                                    <p:cond delay="700"/>
                                  </p:stCondLst>
                                  <p:childTnLst>
                                    <p:set>
                                      <p:cBhvr>
                                        <p:cTn id="69" dur="1" fill="hold">
                                          <p:stCondLst>
                                            <p:cond delay="0"/>
                                          </p:stCondLst>
                                        </p:cTn>
                                        <p:tgtEl>
                                          <p:spTgt spid="7">
                                            <p:txEl>
                                              <p:pRg st="1" end="1"/>
                                            </p:txEl>
                                          </p:spTgt>
                                        </p:tgtEl>
                                        <p:attrNameLst>
                                          <p:attrName>style.visibility</p:attrName>
                                        </p:attrNameLst>
                                      </p:cBhvr>
                                      <p:to>
                                        <p:strVal val="visible"/>
                                      </p:to>
                                    </p:set>
                                    <p:animEffect transition="in" filter="wipe(left)">
                                      <p:cBhvr>
                                        <p:cTn id="70" dur="1100"/>
                                        <p:tgtEl>
                                          <p:spTgt spid="7">
                                            <p:txEl>
                                              <p:pRg st="1" end="1"/>
                                            </p:txEl>
                                          </p:spTgt>
                                        </p:tgtEl>
                                      </p:cBhvr>
                                    </p:animEffect>
                                  </p:childTnLst>
                                </p:cTn>
                              </p:par>
                              <p:par>
                                <p:cTn id="71" presetID="22" presetClass="entr" presetSubtype="8" fill="hold" grpId="0" nodeType="withEffect">
                                  <p:stCondLst>
                                    <p:cond delay="2100"/>
                                  </p:stCondLst>
                                  <p:childTnLst>
                                    <p:set>
                                      <p:cBhvr>
                                        <p:cTn id="72" dur="1" fill="hold">
                                          <p:stCondLst>
                                            <p:cond delay="0"/>
                                          </p:stCondLst>
                                        </p:cTn>
                                        <p:tgtEl>
                                          <p:spTgt spid="7">
                                            <p:txEl>
                                              <p:pRg st="2" end="2"/>
                                            </p:txEl>
                                          </p:spTgt>
                                        </p:tgtEl>
                                        <p:attrNameLst>
                                          <p:attrName>style.visibility</p:attrName>
                                        </p:attrNameLst>
                                      </p:cBhvr>
                                      <p:to>
                                        <p:strVal val="visible"/>
                                      </p:to>
                                    </p:set>
                                    <p:animEffect transition="in" filter="wipe(left)">
                                      <p:cBhvr>
                                        <p:cTn id="73" dur="1100"/>
                                        <p:tgtEl>
                                          <p:spTgt spid="7">
                                            <p:txEl>
                                              <p:pRg st="2" end="2"/>
                                            </p:txEl>
                                          </p:spTgt>
                                        </p:tgtEl>
                                      </p:cBhvr>
                                    </p:animEffect>
                                  </p:childTnLst>
                                </p:cTn>
                              </p:par>
                            </p:childTnLst>
                          </p:cTn>
                        </p:par>
                        <p:par>
                          <p:cTn id="74" fill="hold">
                            <p:stCondLst>
                              <p:cond delay="4300"/>
                            </p:stCondLst>
                            <p:childTnLst>
                              <p:par>
                                <p:cTn id="75" presetID="10" presetClass="entr" presetSubtype="0" fill="hold" nodeType="after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fade">
                                      <p:cBhvr>
                                        <p:cTn id="77" dur="16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2" grpId="0"/>
      <p:bldP spid="3" grpId="0"/>
      <p:bldP spid="27" grpId="0"/>
      <p:bldP spid="6" grpId="0" uiExpand="1" build="p"/>
      <p:bldP spid="7" grpId="0" uiExpan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descr="Immagine che contiene testo&#10;&#10;Descrizione generata automaticamente">
            <a:extLst>
              <a:ext uri="{FF2B5EF4-FFF2-40B4-BE49-F238E27FC236}">
                <a16:creationId xmlns:a16="http://schemas.microsoft.com/office/drawing/2014/main" id="{233229C2-AAE8-C193-E64A-E2B70B86FA85}"/>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70063" y="6171675"/>
            <a:ext cx="632269" cy="894358"/>
          </a:xfrm>
          <a:prstGeom prst="rect">
            <a:avLst/>
          </a:prstGeom>
        </p:spPr>
      </p:pic>
      <p:sp>
        <p:nvSpPr>
          <p:cNvPr id="5" name="Triangolo isoscele 12">
            <a:extLst>
              <a:ext uri="{FF2B5EF4-FFF2-40B4-BE49-F238E27FC236}">
                <a16:creationId xmlns:a16="http://schemas.microsoft.com/office/drawing/2014/main" id="{54FC8C62-BE84-A6B1-BB23-B4E70EFE6C6B}"/>
              </a:ext>
            </a:extLst>
          </p:cNvPr>
          <p:cNvSpPr/>
          <p:nvPr/>
        </p:nvSpPr>
        <p:spPr>
          <a:xfrm rot="2158641" flipH="1">
            <a:off x="711435" y="3480307"/>
            <a:ext cx="2917115" cy="3392675"/>
          </a:xfrm>
          <a:custGeom>
            <a:avLst/>
            <a:gdLst>
              <a:gd name="connsiteX0" fmla="*/ 0 w 3913214"/>
              <a:gd name="connsiteY0" fmla="*/ 4344010 h 4344010"/>
              <a:gd name="connsiteX1" fmla="*/ 1956607 w 3913214"/>
              <a:gd name="connsiteY1" fmla="*/ 0 h 4344010"/>
              <a:gd name="connsiteX2" fmla="*/ 3913214 w 3913214"/>
              <a:gd name="connsiteY2" fmla="*/ 4344010 h 4344010"/>
              <a:gd name="connsiteX3" fmla="*/ 0 w 3913214"/>
              <a:gd name="connsiteY3" fmla="*/ 4344010 h 4344010"/>
              <a:gd name="connsiteX0" fmla="*/ 0 w 3913214"/>
              <a:gd name="connsiteY0" fmla="*/ 4344010 h 4344010"/>
              <a:gd name="connsiteX1" fmla="*/ 1956607 w 3913214"/>
              <a:gd name="connsiteY1" fmla="*/ 0 h 4344010"/>
              <a:gd name="connsiteX2" fmla="*/ 3913214 w 3913214"/>
              <a:gd name="connsiteY2" fmla="*/ 4344010 h 4344010"/>
              <a:gd name="connsiteX3" fmla="*/ 2047985 w 3913214"/>
              <a:gd name="connsiteY3" fmla="*/ 4335443 h 4344010"/>
              <a:gd name="connsiteX4" fmla="*/ 0 w 3913214"/>
              <a:gd name="connsiteY4" fmla="*/ 4344010 h 4344010"/>
              <a:gd name="connsiteX0" fmla="*/ 0 w 3913214"/>
              <a:gd name="connsiteY0" fmla="*/ 4344010 h 4726061"/>
              <a:gd name="connsiteX1" fmla="*/ 1956607 w 3913214"/>
              <a:gd name="connsiteY1" fmla="*/ 0 h 4726061"/>
              <a:gd name="connsiteX2" fmla="*/ 3913214 w 3913214"/>
              <a:gd name="connsiteY2" fmla="*/ 4344010 h 4726061"/>
              <a:gd name="connsiteX3" fmla="*/ 2083495 w 3913214"/>
              <a:gd name="connsiteY3" fmla="*/ 4726061 h 4726061"/>
              <a:gd name="connsiteX4" fmla="*/ 0 w 3913214"/>
              <a:gd name="connsiteY4" fmla="*/ 4344010 h 4726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214" h="4726061">
                <a:moveTo>
                  <a:pt x="0" y="4344010"/>
                </a:moveTo>
                <a:lnTo>
                  <a:pt x="1956607" y="0"/>
                </a:lnTo>
                <a:lnTo>
                  <a:pt x="3913214" y="4344010"/>
                </a:lnTo>
                <a:lnTo>
                  <a:pt x="2083495" y="4726061"/>
                </a:lnTo>
                <a:lnTo>
                  <a:pt x="0" y="4344010"/>
                </a:lnTo>
                <a:close/>
              </a:path>
            </a:pathLst>
          </a:custGeom>
          <a:blipFill>
            <a:blip r:embed="rId3">
              <a:alphaModFix amt="50000"/>
            </a:blip>
            <a:stretch>
              <a:fillRect l="-1131" t="9067" r="8342" b="941"/>
            </a:stretch>
          </a:blipFill>
          <a:ln>
            <a:noFill/>
          </a:ln>
          <a:effectLst>
            <a:glow rad="127000">
              <a:schemeClr val="bg1">
                <a:alpha val="7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 name="Immagine 9" descr="Immagine che contiene testo, persona, esterni, persone&#10;&#10;Descrizione generata automaticamente">
            <a:extLst>
              <a:ext uri="{FF2B5EF4-FFF2-40B4-BE49-F238E27FC236}">
                <a16:creationId xmlns:a16="http://schemas.microsoft.com/office/drawing/2014/main" id="{DACADBC0-DA04-5490-E55E-52E920255F26}"/>
              </a:ext>
            </a:extLst>
          </p:cNvPr>
          <p:cNvPicPr>
            <a:picLocks noChangeAspect="1"/>
          </p:cNvPicPr>
          <p:nvPr/>
        </p:nvPicPr>
        <p:blipFill>
          <a:blip r:embed="rId4">
            <a:alphaModFix amt="35000"/>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2798" t="19339" r="11856" b="5111"/>
          <a:stretch>
            <a:fillRect/>
          </a:stretch>
        </p:blipFill>
        <p:spPr>
          <a:xfrm rot="1434918">
            <a:off x="-104203" y="2764145"/>
            <a:ext cx="2840511" cy="2979688"/>
          </a:xfrm>
          <a:custGeom>
            <a:avLst/>
            <a:gdLst>
              <a:gd name="connsiteX0" fmla="*/ 4593129 w 4593129"/>
              <a:gd name="connsiteY0" fmla="*/ 0 h 4278522"/>
              <a:gd name="connsiteX1" fmla="*/ 2497183 w 4593129"/>
              <a:gd name="connsiteY1" fmla="*/ 4278522 h 4278522"/>
              <a:gd name="connsiteX2" fmla="*/ 550416 w 4593129"/>
              <a:gd name="connsiteY2" fmla="*/ 3291770 h 4278522"/>
              <a:gd name="connsiteX3" fmla="*/ 0 w 4593129"/>
              <a:gd name="connsiteY3" fmla="*/ 1265662 h 4278522"/>
            </a:gdLst>
            <a:ahLst/>
            <a:cxnLst>
              <a:cxn ang="0">
                <a:pos x="connsiteX0" y="connsiteY0"/>
              </a:cxn>
              <a:cxn ang="0">
                <a:pos x="connsiteX1" y="connsiteY1"/>
              </a:cxn>
              <a:cxn ang="0">
                <a:pos x="connsiteX2" y="connsiteY2"/>
              </a:cxn>
              <a:cxn ang="0">
                <a:pos x="connsiteX3" y="connsiteY3"/>
              </a:cxn>
            </a:cxnLst>
            <a:rect l="l" t="t" r="r" b="b"/>
            <a:pathLst>
              <a:path w="4593129" h="4278522">
                <a:moveTo>
                  <a:pt x="4593129" y="0"/>
                </a:moveTo>
                <a:lnTo>
                  <a:pt x="2497183" y="4278522"/>
                </a:lnTo>
                <a:lnTo>
                  <a:pt x="550416" y="3291770"/>
                </a:lnTo>
                <a:lnTo>
                  <a:pt x="0" y="1265662"/>
                </a:lnTo>
                <a:close/>
              </a:path>
            </a:pathLst>
          </a:custGeom>
          <a:ln>
            <a:noFill/>
          </a:ln>
          <a:effectLst>
            <a:glow rad="127000">
              <a:schemeClr val="bg1">
                <a:alpha val="60000"/>
              </a:schemeClr>
            </a:glow>
            <a:softEdge rad="0"/>
          </a:effectLst>
        </p:spPr>
      </p:pic>
      <p:pic>
        <p:nvPicPr>
          <p:cNvPr id="8" name="Immagine 7" descr="Immagine che contiene tavolo, tazza, piatto, pezzo&#10;&#10;Descrizione generata automaticamente">
            <a:extLst>
              <a:ext uri="{FF2B5EF4-FFF2-40B4-BE49-F238E27FC236}">
                <a16:creationId xmlns:a16="http://schemas.microsoft.com/office/drawing/2014/main" id="{B61A8D13-6716-9162-F483-4462907F9CA1}"/>
              </a:ext>
            </a:extLst>
          </p:cNvPr>
          <p:cNvPicPr>
            <a:picLocks noChangeAspect="1"/>
          </p:cNvPicPr>
          <p:nvPr/>
        </p:nvPicPr>
        <p:blipFill>
          <a:blip r:embed="rId6">
            <a:alphaModFix amt="35000"/>
            <a:extLst>
              <a:ext uri="{28A0092B-C50C-407E-A947-70E740481C1C}">
                <a14:useLocalDpi xmlns:a14="http://schemas.microsoft.com/office/drawing/2010/main" val="0"/>
              </a:ext>
            </a:extLst>
          </a:blip>
          <a:srcRect t="667" r="30234"/>
          <a:stretch>
            <a:fillRect/>
          </a:stretch>
        </p:blipFill>
        <p:spPr>
          <a:xfrm rot="15832765" flipH="1">
            <a:off x="1785855" y="3414394"/>
            <a:ext cx="4190618" cy="3158788"/>
          </a:xfrm>
          <a:custGeom>
            <a:avLst/>
            <a:gdLst>
              <a:gd name="connsiteX0" fmla="*/ 0 w 5037810"/>
              <a:gd name="connsiteY0" fmla="*/ 1335609 h 3797381"/>
              <a:gd name="connsiteX1" fmla="*/ 4531367 w 5037810"/>
              <a:gd name="connsiteY1" fmla="*/ 0 h 3797381"/>
              <a:gd name="connsiteX2" fmla="*/ 5037810 w 5037810"/>
              <a:gd name="connsiteY2" fmla="*/ 1994650 h 3797381"/>
              <a:gd name="connsiteX3" fmla="*/ 4042447 w 5037810"/>
              <a:gd name="connsiteY3" fmla="*/ 3797381 h 3797381"/>
              <a:gd name="connsiteX4" fmla="*/ 3871902 w 5037810"/>
              <a:gd name="connsiteY4" fmla="*/ 3797381 h 3797381"/>
              <a:gd name="connsiteX5" fmla="*/ 0 w 5037810"/>
              <a:gd name="connsiteY5" fmla="*/ 1371152 h 379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7810" h="3797381">
                <a:moveTo>
                  <a:pt x="0" y="1335609"/>
                </a:moveTo>
                <a:lnTo>
                  <a:pt x="4531367" y="0"/>
                </a:lnTo>
                <a:lnTo>
                  <a:pt x="5037810" y="1994650"/>
                </a:lnTo>
                <a:lnTo>
                  <a:pt x="4042447" y="3797381"/>
                </a:lnTo>
                <a:lnTo>
                  <a:pt x="3871902" y="3797381"/>
                </a:lnTo>
                <a:lnTo>
                  <a:pt x="0" y="1371152"/>
                </a:lnTo>
                <a:close/>
              </a:path>
            </a:pathLst>
          </a:custGeom>
          <a:effectLst>
            <a:glow rad="127000">
              <a:schemeClr val="bg1">
                <a:alpha val="79000"/>
              </a:schemeClr>
            </a:glow>
            <a:softEdge rad="0"/>
          </a:effectLst>
        </p:spPr>
      </p:pic>
      <p:sp>
        <p:nvSpPr>
          <p:cNvPr id="16" name="CasellaDiTesto 15">
            <a:extLst>
              <a:ext uri="{FF2B5EF4-FFF2-40B4-BE49-F238E27FC236}">
                <a16:creationId xmlns:a16="http://schemas.microsoft.com/office/drawing/2014/main" id="{790B60ED-1ADE-05DE-DA05-159B6EFB19C1}"/>
              </a:ext>
            </a:extLst>
          </p:cNvPr>
          <p:cNvSpPr txBox="1"/>
          <p:nvPr/>
        </p:nvSpPr>
        <p:spPr>
          <a:xfrm rot="20843170">
            <a:off x="-577" y="1092436"/>
            <a:ext cx="5536096" cy="606576"/>
          </a:xfrm>
          <a:prstGeom prst="rect">
            <a:avLst/>
          </a:prstGeom>
          <a:noFill/>
        </p:spPr>
        <p:txBody>
          <a:bodyPr wrap="square">
            <a:spAutoFit/>
          </a:bodyPr>
          <a:lstStyle/>
          <a:p>
            <a:pPr marL="0" indent="0" algn="r">
              <a:lnSpc>
                <a:spcPts val="3000"/>
              </a:lnSpc>
              <a:buNone/>
            </a:pPr>
            <a:r>
              <a:rPr lang="it-IT" sz="6600" b="1" spc="200" dirty="0">
                <a:ln w="19050">
                  <a:solidFill>
                    <a:srgbClr val="980004"/>
                  </a:solidFill>
                </a:ln>
                <a:solidFill>
                  <a:schemeClr val="bg1"/>
                </a:solidFill>
                <a:effectLst>
                  <a:glow rad="88900">
                    <a:srgbClr val="FFFF00"/>
                  </a:glow>
                  <a:reflection blurRad="38100" stA="48000" endPos="69000" dist="25400" dir="5400000" sy="-100000" algn="bl" rotWithShape="0"/>
                </a:effectLst>
                <a:latin typeface="American Captain Eternal" panose="02000503030000020004" pitchFamily="50" charset="0"/>
              </a:rPr>
              <a:t>Quaresima</a:t>
            </a:r>
          </a:p>
        </p:txBody>
      </p:sp>
      <p:sp>
        <p:nvSpPr>
          <p:cNvPr id="9" name="Rettangolo 8">
            <a:extLst>
              <a:ext uri="{FF2B5EF4-FFF2-40B4-BE49-F238E27FC236}">
                <a16:creationId xmlns:a16="http://schemas.microsoft.com/office/drawing/2014/main" id="{A1918436-DCB2-A6AA-38B4-248DC40F5076}"/>
              </a:ext>
            </a:extLst>
          </p:cNvPr>
          <p:cNvSpPr/>
          <p:nvPr/>
        </p:nvSpPr>
        <p:spPr>
          <a:xfrm>
            <a:off x="6722867" y="165045"/>
            <a:ext cx="3303548" cy="923330"/>
          </a:xfrm>
          <a:prstGeom prst="rect">
            <a:avLst/>
          </a:prstGeom>
          <a:noFill/>
        </p:spPr>
        <p:txBody>
          <a:bodyPr wrap="square" lIns="91440" tIns="45720" rIns="91440" bIns="45720">
            <a:spAutoFit/>
          </a:bodyPr>
          <a:lstStyle/>
          <a:p>
            <a:r>
              <a:rPr lang="it-IT" sz="5400" b="1" cap="none" dirty="0">
                <a:ln w="6600">
                  <a:solidFill>
                    <a:schemeClr val="accent2"/>
                  </a:solidFill>
                  <a:prstDash val="solid"/>
                </a:ln>
                <a:solidFill>
                  <a:srgbClr val="FFFFFF">
                    <a:alpha val="86000"/>
                  </a:srgbClr>
                </a:solidFill>
                <a:effectLst>
                  <a:outerShdw dist="50800" dir="2700000" algn="tl" rotWithShape="0">
                    <a:srgbClr val="980004"/>
                  </a:outerShdw>
                </a:effectLst>
                <a:latin typeface="Britannic Bold" panose="020B0903060703020204" pitchFamily="34" charset="0"/>
              </a:rPr>
              <a:t>Giustizia</a:t>
            </a:r>
          </a:p>
        </p:txBody>
      </p:sp>
      <p:sp>
        <p:nvSpPr>
          <p:cNvPr id="2" name="Titolo 1">
            <a:extLst>
              <a:ext uri="{FF2B5EF4-FFF2-40B4-BE49-F238E27FC236}">
                <a16:creationId xmlns:a16="http://schemas.microsoft.com/office/drawing/2014/main" id="{7B570B98-5A0B-F902-37CC-737B685EC8C2}"/>
              </a:ext>
            </a:extLst>
          </p:cNvPr>
          <p:cNvSpPr>
            <a:spLocks noGrp="1"/>
          </p:cNvSpPr>
          <p:nvPr>
            <p:ph type="title"/>
          </p:nvPr>
        </p:nvSpPr>
        <p:spPr>
          <a:xfrm rot="20816684">
            <a:off x="2737182" y="130928"/>
            <a:ext cx="2214358" cy="532345"/>
          </a:xfrm>
        </p:spPr>
        <p:txBody>
          <a:bodyPr>
            <a:noAutofit/>
          </a:bodyPr>
          <a:lstStyle/>
          <a:p>
            <a:pPr algn="r"/>
            <a:r>
              <a:rPr lang="it-IT" sz="3200" b="1" spc="300" dirty="0">
                <a:ln w="19050">
                  <a:solidFill>
                    <a:schemeClr val="bg1"/>
                  </a:solidFill>
                </a:ln>
                <a:solidFill>
                  <a:srgbClr val="980004"/>
                </a:solidFill>
                <a:effectLst>
                  <a:glow rad="88900">
                    <a:srgbClr val="FFFF00">
                      <a:alpha val="69000"/>
                    </a:srgbClr>
                  </a:glow>
                </a:effectLst>
                <a:latin typeface="AR JULIAN" panose="02000000000000000000" pitchFamily="2" charset="0"/>
              </a:rPr>
              <a:t>40</a:t>
            </a:r>
            <a:r>
              <a:rPr lang="it-IT" sz="4000" spc="300" dirty="0">
                <a:ln w="19050">
                  <a:solidFill>
                    <a:schemeClr val="bg1"/>
                  </a:solidFill>
                </a:ln>
                <a:solidFill>
                  <a:srgbClr val="980004"/>
                </a:solidFill>
                <a:effectLst>
                  <a:glow rad="88900">
                    <a:srgbClr val="FFFF00">
                      <a:alpha val="69000"/>
                    </a:srgbClr>
                  </a:glow>
                </a:effectLst>
                <a:latin typeface="AR JULIAN" panose="02000000000000000000" pitchFamily="2" charset="0"/>
              </a:rPr>
              <a:t> </a:t>
            </a:r>
            <a:r>
              <a:rPr lang="it-IT" sz="2400" spc="300" dirty="0">
                <a:ln w="12700">
                  <a:solidFill>
                    <a:schemeClr val="bg1"/>
                  </a:solidFill>
                </a:ln>
                <a:solidFill>
                  <a:srgbClr val="980004"/>
                </a:solidFill>
                <a:effectLst>
                  <a:glow rad="63500">
                    <a:srgbClr val="FFFF00">
                      <a:alpha val="69000"/>
                    </a:srgbClr>
                  </a:glow>
                </a:effectLst>
                <a:latin typeface="AR JULIAN" panose="02000000000000000000" pitchFamily="2" charset="0"/>
              </a:rPr>
              <a:t>Giorni</a:t>
            </a:r>
            <a:endParaRPr lang="it-IT" sz="4000" spc="300" dirty="0">
              <a:ln w="12700">
                <a:solidFill>
                  <a:schemeClr val="bg1"/>
                </a:solidFill>
              </a:ln>
              <a:solidFill>
                <a:srgbClr val="980004"/>
              </a:solidFill>
              <a:effectLst>
                <a:glow rad="63500">
                  <a:srgbClr val="FFFF00">
                    <a:alpha val="69000"/>
                  </a:srgbClr>
                </a:glow>
              </a:effectLst>
              <a:latin typeface="AR JULIAN" panose="02000000000000000000" pitchFamily="2" charset="0"/>
            </a:endParaRPr>
          </a:p>
        </p:txBody>
      </p:sp>
      <p:sp>
        <p:nvSpPr>
          <p:cNvPr id="3" name="CasellaDiTesto 2">
            <a:extLst>
              <a:ext uri="{FF2B5EF4-FFF2-40B4-BE49-F238E27FC236}">
                <a16:creationId xmlns:a16="http://schemas.microsoft.com/office/drawing/2014/main" id="{CDDCD024-3443-B671-83A5-35F5CE2E9483}"/>
              </a:ext>
            </a:extLst>
          </p:cNvPr>
          <p:cNvSpPr txBox="1"/>
          <p:nvPr/>
        </p:nvSpPr>
        <p:spPr>
          <a:xfrm>
            <a:off x="-193745" y="6191479"/>
            <a:ext cx="2467974" cy="954107"/>
          </a:xfrm>
          <a:prstGeom prst="rect">
            <a:avLst/>
          </a:prstGeom>
          <a:noFill/>
        </p:spPr>
        <p:txBody>
          <a:bodyPr wrap="square">
            <a:spAutoFit/>
          </a:bodyPr>
          <a:lstStyle/>
          <a:p>
            <a:pPr algn="ctr"/>
            <a:r>
              <a:rPr lang="it-IT" sz="32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Mt VI </a:t>
            </a:r>
          </a:p>
          <a:p>
            <a:pPr algn="ctr"/>
            <a:r>
              <a:rPr lang="it-IT" sz="2400" spc="70" dirty="0">
                <a:solidFill>
                  <a:srgbClr val="FF0000"/>
                </a:solidFill>
                <a:effectLst>
                  <a:glow rad="88900">
                    <a:schemeClr val="bg1">
                      <a:alpha val="84000"/>
                    </a:schemeClr>
                  </a:glow>
                </a:effectLst>
                <a:latin typeface="Andalus" panose="02020603050405020304" pitchFamily="18" charset="-78"/>
                <a:cs typeface="Andalus" panose="02020603050405020304" pitchFamily="18" charset="-78"/>
              </a:rPr>
              <a:t>1-6; 16-18</a:t>
            </a:r>
          </a:p>
        </p:txBody>
      </p:sp>
      <p:pic>
        <p:nvPicPr>
          <p:cNvPr id="4" name="Immagine 3">
            <a:extLst>
              <a:ext uri="{FF2B5EF4-FFF2-40B4-BE49-F238E27FC236}">
                <a16:creationId xmlns:a16="http://schemas.microsoft.com/office/drawing/2014/main" id="{60095E90-C9E8-B61C-0CED-7AE12B12C7A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p:blipFill>
        <p:spPr>
          <a:xfrm>
            <a:off x="1335361" y="2043509"/>
            <a:ext cx="4387101" cy="2830909"/>
          </a:xfrm>
          <a:prstGeom prst="rect">
            <a:avLst/>
          </a:prstGeom>
          <a:effectLst>
            <a:softEdge rad="63500"/>
          </a:effectLst>
        </p:spPr>
      </p:pic>
      <p:pic>
        <p:nvPicPr>
          <p:cNvPr id="26" name="Immagine 25">
            <a:extLst>
              <a:ext uri="{FF2B5EF4-FFF2-40B4-BE49-F238E27FC236}">
                <a16:creationId xmlns:a16="http://schemas.microsoft.com/office/drawing/2014/main" id="{51770870-164F-7E60-A663-D081ADBF06A6}"/>
              </a:ext>
            </a:extLst>
          </p:cNvPr>
          <p:cNvPicPr>
            <a:picLocks noChangeAspect="1"/>
          </p:cNvPicPr>
          <p:nvPr/>
        </p:nvPicPr>
        <p:blipFill rotWithShape="1">
          <a:blip r:embed="rId9"/>
          <a:srcRect t="64638"/>
          <a:stretch/>
        </p:blipFill>
        <p:spPr>
          <a:xfrm>
            <a:off x="708350" y="2525883"/>
            <a:ext cx="5550531" cy="1635486"/>
          </a:xfrm>
          <a:prstGeom prst="rect">
            <a:avLst/>
          </a:prstGeom>
        </p:spPr>
      </p:pic>
      <p:sp>
        <p:nvSpPr>
          <p:cNvPr id="27" name="CasellaDiTesto 26">
            <a:extLst>
              <a:ext uri="{FF2B5EF4-FFF2-40B4-BE49-F238E27FC236}">
                <a16:creationId xmlns:a16="http://schemas.microsoft.com/office/drawing/2014/main" id="{1A1F32BB-85AF-57E6-C36D-49124F81C433}"/>
              </a:ext>
            </a:extLst>
          </p:cNvPr>
          <p:cNvSpPr txBox="1"/>
          <p:nvPr/>
        </p:nvSpPr>
        <p:spPr>
          <a:xfrm>
            <a:off x="7380687" y="6264827"/>
            <a:ext cx="4023731" cy="769441"/>
          </a:xfrm>
          <a:prstGeom prst="rect">
            <a:avLst/>
          </a:prstGeom>
          <a:noFill/>
        </p:spPr>
        <p:txBody>
          <a:bodyPr wrap="square">
            <a:spAutoFit/>
          </a:bodyPr>
          <a:lstStyle/>
          <a:p>
            <a:r>
              <a:rPr lang="it-IT" sz="4400" dirty="0">
                <a:solidFill>
                  <a:srgbClr val="7030A0"/>
                </a:solidFill>
                <a:effectLst>
                  <a:glow rad="88900">
                    <a:schemeClr val="bg1">
                      <a:alpha val="84000"/>
                    </a:schemeClr>
                  </a:glow>
                </a:effectLst>
                <a:latin typeface="Aprillia Wijaya" panose="02000600000000000000" pitchFamily="2" charset="0"/>
              </a:rPr>
              <a:t>Mercoledì delle Ceneri</a:t>
            </a:r>
          </a:p>
        </p:txBody>
      </p:sp>
      <p:sp>
        <p:nvSpPr>
          <p:cNvPr id="6" name="Segnaposto contenuto 2">
            <a:extLst>
              <a:ext uri="{FF2B5EF4-FFF2-40B4-BE49-F238E27FC236}">
                <a16:creationId xmlns:a16="http://schemas.microsoft.com/office/drawing/2014/main" id="{6449967A-4D95-34A8-FD44-F93573A46F3F}"/>
              </a:ext>
            </a:extLst>
          </p:cNvPr>
          <p:cNvSpPr>
            <a:spLocks noGrp="1"/>
          </p:cNvSpPr>
          <p:nvPr>
            <p:ph idx="1"/>
          </p:nvPr>
        </p:nvSpPr>
        <p:spPr>
          <a:xfrm>
            <a:off x="5799432" y="3562929"/>
            <a:ext cx="4751749" cy="1929282"/>
          </a:xfrm>
        </p:spPr>
        <p:txBody>
          <a:bodyPr>
            <a:normAutofit/>
          </a:bodyPr>
          <a:lstStyle/>
          <a:p>
            <a:pPr marL="361950" indent="0">
              <a:lnSpc>
                <a:spcPts val="3000"/>
              </a:lnSpc>
              <a:buNone/>
              <a:tabLst>
                <a:tab pos="361950" algn="l"/>
              </a:tabLst>
            </a:pPr>
            <a:r>
              <a:rPr lang="it-IT" sz="2400" b="1" spc="100" dirty="0">
                <a:ln w="6350">
                  <a:solidFill>
                    <a:schemeClr val="accent1">
                      <a:shade val="50000"/>
                    </a:schemeClr>
                  </a:solidFill>
                </a:ln>
                <a:solidFill>
                  <a:schemeClr val="bg1"/>
                </a:solidFill>
                <a:effectLst>
                  <a:glow rad="88900">
                    <a:srgbClr val="FF0000"/>
                  </a:glow>
                </a:effectLst>
                <a:latin typeface="Chianti XBd BT" panose="020C0803030509020204" pitchFamily="34" charset="0"/>
              </a:rPr>
              <a:t>Non per essere </a:t>
            </a:r>
            <a:br>
              <a:rPr lang="it-IT" sz="2400" b="1" spc="100" dirty="0">
                <a:ln w="6350">
                  <a:solidFill>
                    <a:schemeClr val="accent1">
                      <a:shade val="50000"/>
                    </a:schemeClr>
                  </a:solidFill>
                </a:ln>
                <a:solidFill>
                  <a:schemeClr val="bg1"/>
                </a:solidFill>
                <a:effectLst>
                  <a:glow rad="88900">
                    <a:srgbClr val="FF0000"/>
                  </a:glow>
                </a:effectLst>
                <a:latin typeface="Chianti XBd BT" panose="020C0803030509020204" pitchFamily="34" charset="0"/>
              </a:rPr>
            </a:br>
            <a:r>
              <a:rPr lang="it-IT" sz="2400" b="1" spc="100" dirty="0">
                <a:ln w="6350">
                  <a:solidFill>
                    <a:schemeClr val="accent1">
                      <a:shade val="50000"/>
                    </a:schemeClr>
                  </a:solidFill>
                </a:ln>
                <a:solidFill>
                  <a:schemeClr val="bg1"/>
                </a:solidFill>
                <a:effectLst>
                  <a:glow rad="88900">
                    <a:srgbClr val="FF0000"/>
                  </a:glow>
                </a:effectLst>
                <a:latin typeface="Chianti XBd BT" panose="020C0803030509020204" pitchFamily="34" charset="0"/>
              </a:rPr>
              <a:t>AMMIRATI dalla GENTE</a:t>
            </a:r>
          </a:p>
          <a:p>
            <a:pPr marL="361950" indent="-361950">
              <a:lnSpc>
                <a:spcPts val="3000"/>
              </a:lnSpc>
              <a:buNone/>
              <a:tabLst>
                <a:tab pos="361950" algn="l"/>
              </a:tabLst>
            </a:pPr>
            <a:r>
              <a:rPr lang="it-IT" sz="2400" b="1" spc="100" dirty="0">
                <a:ln w="6350">
                  <a:solidFill>
                    <a:schemeClr val="accent1">
                      <a:shade val="50000"/>
                    </a:schemeClr>
                  </a:solidFill>
                </a:ln>
                <a:solidFill>
                  <a:schemeClr val="bg1"/>
                </a:solidFill>
                <a:effectLst>
                  <a:glow rad="88900">
                    <a:srgbClr val="002060"/>
                  </a:glow>
                </a:effectLst>
                <a:latin typeface="Chianti XBd BT" panose="020C0803030509020204" pitchFamily="34" charset="0"/>
              </a:rPr>
              <a:t>• 	RICOMPENSA presso il </a:t>
            </a:r>
            <a:br>
              <a:rPr lang="it-IT" sz="2400" b="1" spc="100" dirty="0">
                <a:ln w="6350">
                  <a:solidFill>
                    <a:schemeClr val="accent1">
                      <a:shade val="50000"/>
                    </a:schemeClr>
                  </a:solidFill>
                </a:ln>
                <a:solidFill>
                  <a:schemeClr val="bg1"/>
                </a:solidFill>
                <a:effectLst>
                  <a:glow rad="88900">
                    <a:srgbClr val="002060"/>
                  </a:glow>
                </a:effectLst>
                <a:latin typeface="Chianti XBd BT" panose="020C0803030509020204" pitchFamily="34" charset="0"/>
              </a:rPr>
            </a:br>
            <a:r>
              <a:rPr lang="it-IT" sz="2400" b="1" spc="100" dirty="0">
                <a:ln w="6350">
                  <a:solidFill>
                    <a:schemeClr val="accent1">
                      <a:shade val="50000"/>
                    </a:schemeClr>
                  </a:solidFill>
                </a:ln>
                <a:solidFill>
                  <a:schemeClr val="bg1"/>
                </a:solidFill>
                <a:effectLst>
                  <a:glow rad="88900">
                    <a:srgbClr val="002060"/>
                  </a:glow>
                </a:effectLst>
                <a:latin typeface="Chianti XBd BT" panose="020C0803030509020204" pitchFamily="34" charset="0"/>
              </a:rPr>
              <a:t>PADRE nostro nei CIELI</a:t>
            </a:r>
          </a:p>
        </p:txBody>
      </p:sp>
      <p:sp>
        <p:nvSpPr>
          <p:cNvPr id="7" name="CasellaDiTesto 6">
            <a:extLst>
              <a:ext uri="{FF2B5EF4-FFF2-40B4-BE49-F238E27FC236}">
                <a16:creationId xmlns:a16="http://schemas.microsoft.com/office/drawing/2014/main" id="{7952CDFB-937A-0169-0C1B-760B60C514E6}"/>
              </a:ext>
            </a:extLst>
          </p:cNvPr>
          <p:cNvSpPr txBox="1"/>
          <p:nvPr/>
        </p:nvSpPr>
        <p:spPr>
          <a:xfrm>
            <a:off x="7236882" y="1286800"/>
            <a:ext cx="3586440" cy="1641475"/>
          </a:xfrm>
          <a:prstGeom prst="rect">
            <a:avLst/>
          </a:prstGeom>
          <a:noFill/>
        </p:spPr>
        <p:txBody>
          <a:bodyPr wrap="square">
            <a:spAutoFit/>
          </a:bodyPr>
          <a:lstStyle/>
          <a:p>
            <a:pPr marL="304800" indent="-304800">
              <a:lnSpc>
                <a:spcPts val="4000"/>
              </a:lnSpc>
              <a:buFont typeface="Arial" panose="020B0604020202020204" pitchFamily="34" charset="0"/>
              <a:buChar char="•"/>
            </a:pPr>
            <a:r>
              <a:rPr lang="it-IT" sz="3600" spc="300" dirty="0">
                <a:ln w="6350">
                  <a:noFill/>
                </a:ln>
                <a:solidFill>
                  <a:srgbClr val="FFFF00"/>
                </a:solidFill>
                <a:effectLst>
                  <a:glow rad="88900">
                    <a:srgbClr val="980004">
                      <a:alpha val="99000"/>
                    </a:srgbClr>
                  </a:glow>
                </a:effectLst>
                <a:latin typeface="Andalus" panose="02020603050405020304" pitchFamily="18" charset="-78"/>
                <a:cs typeface="Andalus" panose="02020603050405020304" pitchFamily="18" charset="-78"/>
              </a:rPr>
              <a:t>Finalità</a:t>
            </a:r>
          </a:p>
          <a:p>
            <a:pPr marL="304800" indent="-304800">
              <a:lnSpc>
                <a:spcPts val="4000"/>
              </a:lnSpc>
              <a:buFont typeface="Arial" panose="020B0604020202020204" pitchFamily="34" charset="0"/>
              <a:buChar char="•"/>
              <a:tabLst>
                <a:tab pos="265113" algn="l"/>
              </a:tabLst>
            </a:pPr>
            <a:r>
              <a:rPr lang="it-IT" sz="3600" spc="300" dirty="0">
                <a:ln w="6350">
                  <a:noFill/>
                </a:ln>
                <a:solidFill>
                  <a:srgbClr val="FFFF00"/>
                </a:solidFill>
                <a:effectLst>
                  <a:glow rad="88900">
                    <a:srgbClr val="980004">
                      <a:alpha val="99000"/>
                    </a:srgbClr>
                  </a:glow>
                </a:effectLst>
                <a:latin typeface="Andalus" panose="02020603050405020304" pitchFamily="18" charset="-78"/>
                <a:cs typeface="Andalus" panose="02020603050405020304" pitchFamily="18" charset="-78"/>
              </a:rPr>
              <a:t>Scopo</a:t>
            </a:r>
          </a:p>
          <a:p>
            <a:pPr marL="304800" indent="-304800">
              <a:lnSpc>
                <a:spcPts val="4000"/>
              </a:lnSpc>
              <a:buFont typeface="Arial" panose="020B0604020202020204" pitchFamily="34" charset="0"/>
              <a:buChar char="•"/>
              <a:tabLst>
                <a:tab pos="265113" algn="l"/>
              </a:tabLst>
            </a:pPr>
            <a:r>
              <a:rPr lang="it-IT" sz="3600" spc="300" dirty="0">
                <a:ln w="6350">
                  <a:noFill/>
                </a:ln>
                <a:solidFill>
                  <a:srgbClr val="FFFF00"/>
                </a:solidFill>
                <a:effectLst>
                  <a:glow rad="88900">
                    <a:srgbClr val="980004">
                      <a:alpha val="99000"/>
                    </a:srgbClr>
                  </a:glow>
                </a:effectLst>
                <a:latin typeface="Andalus" panose="02020603050405020304" pitchFamily="18" charset="-78"/>
                <a:cs typeface="Andalus" panose="02020603050405020304" pitchFamily="18" charset="-78"/>
              </a:rPr>
              <a:t>Meta</a:t>
            </a:r>
          </a:p>
        </p:txBody>
      </p:sp>
    </p:spTree>
    <p:extLst>
      <p:ext uri="{BB962C8B-B14F-4D97-AF65-F5344CB8AC3E}">
        <p14:creationId xmlns:p14="http://schemas.microsoft.com/office/powerpoint/2010/main" val="26523829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900"/>
                                        <p:tgtEl>
                                          <p:spTgt spid="16"/>
                                        </p:tgtEl>
                                      </p:cBhvr>
                                    </p:animEffect>
                                  </p:childTnLst>
                                </p:cTn>
                              </p:par>
                              <p:par>
                                <p:cTn id="8" presetID="18" presetClass="entr" presetSubtype="3" fill="hold" grpId="0" nodeType="withEffect">
                                  <p:stCondLst>
                                    <p:cond delay="1100"/>
                                  </p:stCondLst>
                                  <p:childTnLst>
                                    <p:set>
                                      <p:cBhvr>
                                        <p:cTn id="9" dur="1" fill="hold">
                                          <p:stCondLst>
                                            <p:cond delay="0"/>
                                          </p:stCondLst>
                                        </p:cTn>
                                        <p:tgtEl>
                                          <p:spTgt spid="2"/>
                                        </p:tgtEl>
                                        <p:attrNameLst>
                                          <p:attrName>style.visibility</p:attrName>
                                        </p:attrNameLst>
                                      </p:cBhvr>
                                      <p:to>
                                        <p:strVal val="visible"/>
                                      </p:to>
                                    </p:set>
                                    <p:animEffect transition="in" filter="strips(upRight)">
                                      <p:cBhvr>
                                        <p:cTn id="10" dur="1300"/>
                                        <p:tgtEl>
                                          <p:spTgt spid="2"/>
                                        </p:tgtEl>
                                      </p:cBhvr>
                                    </p:animEffect>
                                  </p:childTnLst>
                                </p:cTn>
                              </p:par>
                            </p:childTnLst>
                          </p:cTn>
                        </p:par>
                        <p:par>
                          <p:cTn id="11" fill="hold">
                            <p:stCondLst>
                              <p:cond delay="2400"/>
                            </p:stCondLst>
                            <p:childTnLst>
                              <p:par>
                                <p:cTn id="12" presetID="15"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200" fill="hold"/>
                                        <p:tgtEl>
                                          <p:spTgt spid="9"/>
                                        </p:tgtEl>
                                        <p:attrNameLst>
                                          <p:attrName>ppt_w</p:attrName>
                                        </p:attrNameLst>
                                      </p:cBhvr>
                                      <p:tavLst>
                                        <p:tav tm="0">
                                          <p:val>
                                            <p:fltVal val="0"/>
                                          </p:val>
                                        </p:tav>
                                        <p:tav tm="100000">
                                          <p:val>
                                            <p:strVal val="#ppt_w"/>
                                          </p:val>
                                        </p:tav>
                                      </p:tavLst>
                                    </p:anim>
                                    <p:anim calcmode="lin" valueType="num">
                                      <p:cBhvr>
                                        <p:cTn id="15" dur="1200" fill="hold"/>
                                        <p:tgtEl>
                                          <p:spTgt spid="9"/>
                                        </p:tgtEl>
                                        <p:attrNameLst>
                                          <p:attrName>ppt_h</p:attrName>
                                        </p:attrNameLst>
                                      </p:cBhvr>
                                      <p:tavLst>
                                        <p:tav tm="0">
                                          <p:val>
                                            <p:fltVal val="0"/>
                                          </p:val>
                                        </p:tav>
                                        <p:tav tm="100000">
                                          <p:val>
                                            <p:strVal val="#ppt_h"/>
                                          </p:val>
                                        </p:tav>
                                      </p:tavLst>
                                    </p:anim>
                                    <p:anim calcmode="lin" valueType="num">
                                      <p:cBhvr>
                                        <p:cTn id="16" dur="1200" fill="hold"/>
                                        <p:tgtEl>
                                          <p:spTgt spid="9"/>
                                        </p:tgtEl>
                                        <p:attrNameLst>
                                          <p:attrName>ppt_x</p:attrName>
                                        </p:attrNameLst>
                                      </p:cBhvr>
                                      <p:tavLst>
                                        <p:tav tm="0" fmla="#ppt_x+(cos(-2*pi*(1-$))*-#ppt_x-sin(-2*pi*(1-$))*(1-#ppt_y))*(1-$)">
                                          <p:val>
                                            <p:fltVal val="0"/>
                                          </p:val>
                                        </p:tav>
                                        <p:tav tm="100000">
                                          <p:val>
                                            <p:fltVal val="1"/>
                                          </p:val>
                                        </p:tav>
                                      </p:tavLst>
                                    </p:anim>
                                    <p:anim calcmode="lin" valueType="num">
                                      <p:cBhvr>
                                        <p:cTn id="17" dur="1200" fill="hold"/>
                                        <p:tgtEl>
                                          <p:spTgt spid="9"/>
                                        </p:tgtEl>
                                        <p:attrNameLst>
                                          <p:attrName>ppt_y</p:attrName>
                                        </p:attrNameLst>
                                      </p:cBhvr>
                                      <p:tavLst>
                                        <p:tav tm="0" fmla="#ppt_y+(sin(-2*pi*(1-$))*-#ppt_x+cos(-2*pi*(1-$))*(1-#ppt_y))*(1-$)">
                                          <p:val>
                                            <p:fltVal val="0"/>
                                          </p:val>
                                        </p:tav>
                                        <p:tav tm="100000">
                                          <p:val>
                                            <p:fltVal val="1"/>
                                          </p:val>
                                        </p:tav>
                                      </p:tavLst>
                                    </p:anim>
                                  </p:childTnLst>
                                </p:cTn>
                              </p:par>
                              <p:par>
                                <p:cTn id="18" presetID="26"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80">
                                          <p:stCondLst>
                                            <p:cond delay="0"/>
                                          </p:stCondLst>
                                        </p:cTn>
                                        <p:tgtEl>
                                          <p:spTgt spid="27"/>
                                        </p:tgtEl>
                                      </p:cBhvr>
                                    </p:animEffect>
                                    <p:anim calcmode="lin" valueType="num">
                                      <p:cBhvr>
                                        <p:cTn id="21"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6" dur="26">
                                          <p:stCondLst>
                                            <p:cond delay="650"/>
                                          </p:stCondLst>
                                        </p:cTn>
                                        <p:tgtEl>
                                          <p:spTgt spid="27"/>
                                        </p:tgtEl>
                                      </p:cBhvr>
                                      <p:to x="100000" y="60000"/>
                                    </p:animScale>
                                    <p:animScale>
                                      <p:cBhvr>
                                        <p:cTn id="27" dur="166" decel="50000">
                                          <p:stCondLst>
                                            <p:cond delay="676"/>
                                          </p:stCondLst>
                                        </p:cTn>
                                        <p:tgtEl>
                                          <p:spTgt spid="27"/>
                                        </p:tgtEl>
                                      </p:cBhvr>
                                      <p:to x="100000" y="100000"/>
                                    </p:animScale>
                                    <p:animScale>
                                      <p:cBhvr>
                                        <p:cTn id="28" dur="26">
                                          <p:stCondLst>
                                            <p:cond delay="1312"/>
                                          </p:stCondLst>
                                        </p:cTn>
                                        <p:tgtEl>
                                          <p:spTgt spid="27"/>
                                        </p:tgtEl>
                                      </p:cBhvr>
                                      <p:to x="100000" y="80000"/>
                                    </p:animScale>
                                    <p:animScale>
                                      <p:cBhvr>
                                        <p:cTn id="29" dur="166" decel="50000">
                                          <p:stCondLst>
                                            <p:cond delay="1338"/>
                                          </p:stCondLst>
                                        </p:cTn>
                                        <p:tgtEl>
                                          <p:spTgt spid="27"/>
                                        </p:tgtEl>
                                      </p:cBhvr>
                                      <p:to x="100000" y="100000"/>
                                    </p:animScale>
                                    <p:animScale>
                                      <p:cBhvr>
                                        <p:cTn id="30" dur="26">
                                          <p:stCondLst>
                                            <p:cond delay="1642"/>
                                          </p:stCondLst>
                                        </p:cTn>
                                        <p:tgtEl>
                                          <p:spTgt spid="27"/>
                                        </p:tgtEl>
                                      </p:cBhvr>
                                      <p:to x="100000" y="90000"/>
                                    </p:animScale>
                                    <p:animScale>
                                      <p:cBhvr>
                                        <p:cTn id="31" dur="166" decel="50000">
                                          <p:stCondLst>
                                            <p:cond delay="1668"/>
                                          </p:stCondLst>
                                        </p:cTn>
                                        <p:tgtEl>
                                          <p:spTgt spid="27"/>
                                        </p:tgtEl>
                                      </p:cBhvr>
                                      <p:to x="100000" y="100000"/>
                                    </p:animScale>
                                    <p:animScale>
                                      <p:cBhvr>
                                        <p:cTn id="32" dur="26">
                                          <p:stCondLst>
                                            <p:cond delay="1808"/>
                                          </p:stCondLst>
                                        </p:cTn>
                                        <p:tgtEl>
                                          <p:spTgt spid="27"/>
                                        </p:tgtEl>
                                      </p:cBhvr>
                                      <p:to x="100000" y="95000"/>
                                    </p:animScale>
                                    <p:animScale>
                                      <p:cBhvr>
                                        <p:cTn id="33" dur="166" decel="50000">
                                          <p:stCondLst>
                                            <p:cond delay="1834"/>
                                          </p:stCondLst>
                                        </p:cTn>
                                        <p:tgtEl>
                                          <p:spTgt spid="27"/>
                                        </p:tgtEl>
                                      </p:cBhvr>
                                      <p:to x="100000" y="100000"/>
                                    </p:animScale>
                                  </p:childTnLst>
                                </p:cTn>
                              </p:par>
                            </p:childTnLst>
                          </p:cTn>
                        </p:par>
                        <p:par>
                          <p:cTn id="34" fill="hold">
                            <p:stCondLst>
                              <p:cond delay="4400"/>
                            </p:stCondLst>
                            <p:childTnLst>
                              <p:par>
                                <p:cTn id="35" presetID="47"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par>
                                <p:cTn id="40" presetID="10" presetClass="entr" presetSubtype="0" fill="hold" nodeType="withEffect">
                                  <p:stCondLst>
                                    <p:cond delay="70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nodeType="withEffect">
                                  <p:stCondLst>
                                    <p:cond delay="70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par>
                                <p:cTn id="46" presetID="10" presetClass="entr" presetSubtype="0" fill="hold" grpId="0" nodeType="withEffect">
                                  <p:stCondLst>
                                    <p:cond delay="70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100"/>
                                        <p:tgtEl>
                                          <p:spTgt spid="5"/>
                                        </p:tgtEl>
                                      </p:cBhvr>
                                    </p:animEffect>
                                  </p:childTnLst>
                                </p:cTn>
                              </p:par>
                              <p:par>
                                <p:cTn id="49" presetID="10" presetClass="entr" presetSubtype="0" fill="hold" nodeType="withEffect">
                                  <p:stCondLst>
                                    <p:cond delay="140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100"/>
                                        <p:tgtEl>
                                          <p:spTgt spid="10"/>
                                        </p:tgtEl>
                                      </p:cBhvr>
                                    </p:animEffect>
                                  </p:childTnLst>
                                </p:cTn>
                              </p:par>
                              <p:par>
                                <p:cTn id="52" presetID="10" presetClass="entr" presetSubtype="0" fill="hold" nodeType="withEffect">
                                  <p:stCondLst>
                                    <p:cond delay="140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1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animEffect transition="in" filter="fade">
                                      <p:cBhvr>
                                        <p:cTn id="59" dur="1000"/>
                                        <p:tgtEl>
                                          <p:spTgt spid="6">
                                            <p:txEl>
                                              <p:pRg st="0" end="0"/>
                                            </p:txEl>
                                          </p:spTgt>
                                        </p:tgtEl>
                                      </p:cBhvr>
                                    </p:animEffect>
                                    <p:anim calcmode="lin" valueType="num">
                                      <p:cBhvr>
                                        <p:cTn id="6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300"/>
                                  </p:stCondLst>
                                  <p:childTnLst>
                                    <p:set>
                                      <p:cBhvr>
                                        <p:cTn id="64" dur="1" fill="hold">
                                          <p:stCondLst>
                                            <p:cond delay="0"/>
                                          </p:stCondLst>
                                        </p:cTn>
                                        <p:tgtEl>
                                          <p:spTgt spid="6">
                                            <p:txEl>
                                              <p:pRg st="1" end="1"/>
                                            </p:txEl>
                                          </p:spTgt>
                                        </p:tgtEl>
                                        <p:attrNameLst>
                                          <p:attrName>style.visibility</p:attrName>
                                        </p:attrNameLst>
                                      </p:cBhvr>
                                      <p:to>
                                        <p:strVal val="visible"/>
                                      </p:to>
                                    </p:set>
                                    <p:animEffect transition="in" filter="fade">
                                      <p:cBhvr>
                                        <p:cTn id="65" dur="1000"/>
                                        <p:tgtEl>
                                          <p:spTgt spid="6">
                                            <p:txEl>
                                              <p:pRg st="1" end="1"/>
                                            </p:txEl>
                                          </p:spTgt>
                                        </p:tgtEl>
                                      </p:cBhvr>
                                    </p:animEffect>
                                    <p:anim calcmode="lin" valueType="num">
                                      <p:cBhvr>
                                        <p:cTn id="6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7">
                                            <p:txEl>
                                              <p:pRg st="0" end="0"/>
                                            </p:txEl>
                                          </p:spTgt>
                                        </p:tgtEl>
                                        <p:attrNameLst>
                                          <p:attrName>style.visibility</p:attrName>
                                        </p:attrNameLst>
                                      </p:cBhvr>
                                      <p:to>
                                        <p:strVal val="visible"/>
                                      </p:to>
                                    </p:set>
                                    <p:animEffect transition="in" filter="wipe(left)">
                                      <p:cBhvr>
                                        <p:cTn id="72" dur="1100"/>
                                        <p:tgtEl>
                                          <p:spTgt spid="7">
                                            <p:txEl>
                                              <p:pRg st="0" end="0"/>
                                            </p:txEl>
                                          </p:spTgt>
                                        </p:tgtEl>
                                      </p:cBhvr>
                                    </p:animEffect>
                                  </p:childTnLst>
                                </p:cTn>
                              </p:par>
                            </p:childTnLst>
                          </p:cTn>
                        </p:par>
                        <p:par>
                          <p:cTn id="73" fill="hold">
                            <p:stCondLst>
                              <p:cond delay="1100"/>
                            </p:stCondLst>
                            <p:childTnLst>
                              <p:par>
                                <p:cTn id="74" presetID="22" presetClass="entr" presetSubtype="8" fill="hold" grpId="0" nodeType="afterEffect">
                                  <p:stCondLst>
                                    <p:cond delay="600"/>
                                  </p:stCondLst>
                                  <p:childTnLst>
                                    <p:set>
                                      <p:cBhvr>
                                        <p:cTn id="75" dur="1" fill="hold">
                                          <p:stCondLst>
                                            <p:cond delay="0"/>
                                          </p:stCondLst>
                                        </p:cTn>
                                        <p:tgtEl>
                                          <p:spTgt spid="7">
                                            <p:txEl>
                                              <p:pRg st="1" end="1"/>
                                            </p:txEl>
                                          </p:spTgt>
                                        </p:tgtEl>
                                        <p:attrNameLst>
                                          <p:attrName>style.visibility</p:attrName>
                                        </p:attrNameLst>
                                      </p:cBhvr>
                                      <p:to>
                                        <p:strVal val="visible"/>
                                      </p:to>
                                    </p:set>
                                    <p:animEffect transition="in" filter="wipe(left)">
                                      <p:cBhvr>
                                        <p:cTn id="76" dur="1100"/>
                                        <p:tgtEl>
                                          <p:spTgt spid="7">
                                            <p:txEl>
                                              <p:pRg st="1" end="1"/>
                                            </p:txEl>
                                          </p:spTgt>
                                        </p:tgtEl>
                                      </p:cBhvr>
                                    </p:animEffect>
                                  </p:childTnLst>
                                </p:cTn>
                              </p:par>
                              <p:par>
                                <p:cTn id="77" presetID="22" presetClass="entr" presetSubtype="8" fill="hold" grpId="0" nodeType="withEffect">
                                  <p:stCondLst>
                                    <p:cond delay="1900"/>
                                  </p:stCondLst>
                                  <p:childTnLst>
                                    <p:set>
                                      <p:cBhvr>
                                        <p:cTn id="78" dur="1" fill="hold">
                                          <p:stCondLst>
                                            <p:cond delay="0"/>
                                          </p:stCondLst>
                                        </p:cTn>
                                        <p:tgtEl>
                                          <p:spTgt spid="7">
                                            <p:txEl>
                                              <p:pRg st="2" end="2"/>
                                            </p:txEl>
                                          </p:spTgt>
                                        </p:tgtEl>
                                        <p:attrNameLst>
                                          <p:attrName>style.visibility</p:attrName>
                                        </p:attrNameLst>
                                      </p:cBhvr>
                                      <p:to>
                                        <p:strVal val="visible"/>
                                      </p:to>
                                    </p:set>
                                    <p:animEffect transition="in" filter="wipe(left)">
                                      <p:cBhvr>
                                        <p:cTn id="79" dur="1100"/>
                                        <p:tgtEl>
                                          <p:spTgt spid="7">
                                            <p:txEl>
                                              <p:pRg st="2" end="2"/>
                                            </p:txEl>
                                          </p:spTgt>
                                        </p:tgtEl>
                                      </p:cBhvr>
                                    </p:animEffect>
                                  </p:childTnLst>
                                </p:cTn>
                              </p:par>
                            </p:childTnLst>
                          </p:cTn>
                        </p:par>
                        <p:par>
                          <p:cTn id="80" fill="hold">
                            <p:stCondLst>
                              <p:cond delay="4100"/>
                            </p:stCondLst>
                            <p:childTnLst>
                              <p:par>
                                <p:cTn id="81" presetID="10" presetClass="entr" presetSubtype="0" fill="hold" nodeType="after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16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9" grpId="0"/>
      <p:bldP spid="2" grpId="0"/>
      <p:bldP spid="3" grpId="0"/>
      <p:bldP spid="27" grpId="0"/>
      <p:bldP spid="6" grpId="0" uiExpand="1" build="p"/>
      <p:bldP spid="7" grpId="0" uiExpand="1" build="allAtOnce"/>
    </p:bld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1967</TotalTime>
  <Words>1112</Words>
  <Application>Microsoft Office PowerPoint</Application>
  <PresentationFormat>Personalizzato</PresentationFormat>
  <Paragraphs>160</Paragraphs>
  <Slides>27</Slides>
  <Notes>2</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27</vt:i4>
      </vt:variant>
    </vt:vector>
  </HeadingPairs>
  <TitlesOfParts>
    <vt:vector size="39" baseType="lpstr">
      <vt:lpstr>Aprillia Wijaya</vt:lpstr>
      <vt:lpstr>inherit</vt:lpstr>
      <vt:lpstr>Arial</vt:lpstr>
      <vt:lpstr>Chianti XBd BT</vt:lpstr>
      <vt:lpstr>Titillium</vt:lpstr>
      <vt:lpstr>Calibri Light</vt:lpstr>
      <vt:lpstr>Britannic Bold</vt:lpstr>
      <vt:lpstr>AR JULIAN</vt:lpstr>
      <vt:lpstr>Andalus</vt:lpstr>
      <vt:lpstr>American Captain Eternal</vt:lpstr>
      <vt:lpstr>Calibri</vt:lpstr>
      <vt:lpstr>Tema di Office</vt:lpstr>
      <vt:lpstr>Presentazione standard di PowerPoint</vt:lpstr>
      <vt:lpstr>40 Giorni</vt:lpstr>
      <vt:lpstr>Presentazione standard di PowerPoint</vt:lpstr>
      <vt:lpstr>Presentazione standard di PowerPoint</vt:lpstr>
      <vt:lpstr>40 Giorni</vt:lpstr>
      <vt:lpstr>40 Giorni</vt:lpstr>
      <vt:lpstr>40 Giorni</vt:lpstr>
      <vt:lpstr>40 Giorni</vt:lpstr>
      <vt:lpstr>40 Giorni</vt:lpstr>
      <vt:lpstr>40 Giorni</vt:lpstr>
      <vt:lpstr>40 Giorni</vt:lpstr>
      <vt:lpstr>40 Giorni</vt:lpstr>
      <vt:lpstr>40 Giorni</vt:lpstr>
      <vt:lpstr>40 Giorni</vt:lpstr>
      <vt:lpstr>40 Giorni</vt:lpstr>
      <vt:lpstr>40 Giorni</vt:lpstr>
      <vt:lpstr>40 Giorni</vt:lpstr>
      <vt:lpstr>40 Giorni</vt:lpstr>
      <vt:lpstr>40 Giorni</vt:lpstr>
      <vt:lpstr>40 Giorni</vt:lpstr>
      <vt:lpstr>40 Giorni</vt:lpstr>
      <vt:lpstr>40 Giorni</vt:lpstr>
      <vt:lpstr>40 Giorni</vt:lpstr>
      <vt:lpstr>Presentazione standard di PowerPoint</vt:lpstr>
      <vt:lpstr>Presentazione standard di PowerPoint</vt:lpstr>
      <vt:lpstr>40 Giorni</vt:lpstr>
      <vt:lpstr>Dopo Umbertide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pasquale granata</dc:creator>
  <cp:lastModifiedBy>pasquale</cp:lastModifiedBy>
  <cp:revision>76</cp:revision>
  <dcterms:created xsi:type="dcterms:W3CDTF">2022-11-10T09:32:53Z</dcterms:created>
  <dcterms:modified xsi:type="dcterms:W3CDTF">2023-07-26T10:47:57Z</dcterms:modified>
</cp:coreProperties>
</file>